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F06D5-AA76-46EB-81F5-3311CD93D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CCAC9-92C6-4A62-9A32-7035E019B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2AD6B-1DA8-4A5F-B0E1-E61269DDC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4589F-E00F-4BB8-93D0-FB91EC754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95CE3B-B07E-494E-A43A-E7F61D57B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70B543-B763-4CCD-9786-9F254DB09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7CFD51-149F-4123-86C8-6CE4BF0FD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1E583-DD84-4B9B-A512-8B01ABB20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1E12BC-284D-4D1D-805C-7E2F26462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9EEF9-BA65-4F79-97C2-0187D92E5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AEB0D-334F-4626-A990-82332F2D1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1214014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《国际储备管理》课件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国际储备概述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国际储备管理的基本原则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国际储备管理政策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特别提款权（SDR）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国际储备管理的发展趋势和挑战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国际储备概述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国际储备是指一国持有的、用于平衡国际收支和维持汇率稳定的国际间可以接受的资产。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国际储备是一国政府为了应对国际收支不平衡、稳定汇率和作为最后的支付手段而持有的各种形式的资产。这些资产必须具备普遍接受性和流动性，以便在国际经济交易中充当支付和清算的手段。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国际储备的定义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国际储备主要由黄金储备、外汇储备、在IMF的储备头寸和SDR（特别提款权）组成。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储备是指一国持有的黄金，外汇储备是指一国持有的外国货币或可兑换为外国货币的资产，在IMF的储备头寸是指一国在IMF的普通提款权，SDR（特别提款权）是IMF创造的一种国际储备资产，可以用于弥补会员国之间的国际收支逆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国际储备的组成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国际储备的主要职能是平衡国际收支、稳定汇率和作为最后的支付手段。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当一国出现国际收支逆差时，可以通过动用国际储备来弥补；同时，国际储备也可以用来干预外汇市场，稳定汇率；此外，国际储备还是一国最后的支付手段，用于偿付对外债务和履行其他国际支付义务。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国际储备的职能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国际储备管理的基本原则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选择优质资产，分散投资以降低单一资产的风险。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定期评估储备资产的安全性，及时调整投资组合以应对风险变化。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150" r="715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400" r="240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50" r="715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确保国际储备资产免受政治风险、经济风险和信用风险等各类风险的影响。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53" b="195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确保国际储备资产能够随时转换为现金或其他货币以应对支付需求。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选择高流动性的资产作为储备，如主要货币、黄金等。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保持与货币当局和其他金融机构的良好关系，以便在需要时获得充足的流动性支持。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在确保安全性和流动性的前提下，追求国际储备资产的盈利性。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对储备资产进行合理配置，以实现风险和收益的平衡。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定期评估储备资产的盈利性，调整投资组合以提高收益。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国际储备管理政策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总结词：合理规划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详细描述：在制定国际储备管理政策时，首先需要确定合理的国际储备规模。这需要考虑多种因素，如经济发展水平、贸易规模、金融市场状况等，以确保国际储备能够满足国家经济和金融发展的需求。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确定合理的国际储备规模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总结词：动态调整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详细描述：国际储备规模并非一成不变，而是需要根据经济形势和市场变化进行动态调整。当国际储备不足时，国家需要增加储备；当储备过多时，可以适当减少。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确定合理的国际储备规模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确定合理的国际储备规模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多元化管理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为了降低储备风险，应该采取多元化管理策略，将储备分散投资于多种货币和资产类型。这样可以降低单一货币或资产的风险，提高整体投资组合的稳定性和收益性。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确定合理的国际储备规模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总结词：长期规划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详细描述：国际储备规模需要与国家长期发展战略相匹配，根据国家经济发展的长期目标来规划和管理国际储备。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总结词：制度建设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详细描述：建立和完善国际储备管理体系需要加强制度建设，制定和完善相关法律法规和政策措施，明确国际储备的管理机构和职责，规范国际储备的运营和管理。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建立和完善国际储备管理体系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https://d.book118.com/778012140140006034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2024-09-13T13:22:17.804</cp:lastPrinted>
  <dcterms:created xsi:type="dcterms:W3CDTF">2024-09-13T05:22:17Z</dcterms:created>
  <dcterms:modified xsi:type="dcterms:W3CDTF">2024-09-13T05:22:19Z</dcterms:modified>
</cp:coreProperties>
</file>