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5C945-0E8D-4634-BDC1-648FAC12F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B6347-A3D1-49CD-8698-EDD35FF1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74C76-B267-40EF-9B5D-0B3A6DA0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18356-A8A2-4A31-A5AE-7293313A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57231-AB03-4386-83C8-F9248BB9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4766E-4CAF-47D2-9FF8-E4A2972F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0DF3B-63B6-4E0A-B511-F7CE9803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015F2-9A55-4FFD-B105-F039B746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3F96D-06CF-4FC0-8AD6-E76D0BC4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2161-BC76-43F1-8499-089C88DC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B75CC-731A-4491-892C-68702241A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3074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市场营销管理哲学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管理哲学在市场营销中应用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渠道拓展与流量获取方法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数据驱动下的精准营销实践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市场营销是一种组织职能，旨在通过创造、传播和交付价值，来管理客户关系并促进组织及其利益相关者的利益。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市场营销是企业成功的关键因素之一，它有助于企业了解消费者需求、制定营销策略、提高品牌知名度、促进销售增长等。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了解消费者的基本需求、心理需求和潜在需求，以及这些需求如何受到文化、社会、个人和心理等因素的影响。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研究消费者在购买过程中的决策过程、信息搜索、产品评估、购买决策和购后行为等。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将整个市场划分为具有相似需求和特征的较小群体，以便更好地满足目标消费者的需求。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在市场细分的基础上，选择具有潜力的目标市场，并制定相应的营销策略以吸引和满足这些市场的消费者。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营销策略组合（4P理论）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产品策略（Product）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关注产品的设计、功能、品质、品牌等方面，以满足目标市场的需求和期望。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价格策略（Price）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根据市场需求、竞争状况和产品成本等因素，制定合理的价格策略以实现盈利目标。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促销策略（Promotion）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通过广告、公关、销售促进和人员推销等手段，提高品牌知名度和吸引消费者购买。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分销策略（Place）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选择合适的分销渠道和物流方式，以确保产品能够顺利到达目标市场并实现销售。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管理哲学在市场营销中应用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将消费者需求作为市场营销的出发点，通过深入了解和分析消费者需求，提供符合其期望的产品和服务。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关注消费者在购买和使用产品或服务过程中的整体感受，通过优化购物环境、提升服务质量等方式，创造愉悦的消费者体验。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重视消费者体验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致力于与消费者建立长期、稳定的关系，通过持续提供优质的产品和服务，赢得消费者的信任和忠诚。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以人为本，关注消费者体验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78" b="197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鼓励市场营销人员敢于突破传统思维模式，勇于尝试新的营销策略和手段，以应对不断变化的市场环境。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积极寻求与其他行业、领域的跨界合作，通过资源整合和优势互补，创造新的市场机会和竞争优势。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充分利用互联网、大数据、人工智能等先进技术，推动市场营销的数字化、智能化发展，提升营销效率和精准度。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创新思维，打破传统模式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持续优化产品和服务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不断对产品或服务进行改进和优化，以满足消费者日益提高的品质要求，提升品牌竞争力。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建立完善的质量管理体系，确保产品或服务质量的稳定性和可靠性，降低质量风险。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设定高标准的市场营销绩效目标，通过持续改进和不断学习，实现卓越的市场营销绩效。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持续改进，追求卓越品质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加强利益相关者合作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加强与供应商、渠道商等利益相关者的合作与沟通，共同推动市场营销活动的可持续发展。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承担社会责任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积极履行企业的社会责任，关注环境保护、公益事业等社会问题，树立良好的企业形象。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致力于推动经济、社会和环境的可持续发展，通过提供环保、健康的产品和服务，引导消费者形成绿色消费观念。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品牌建设与传播策略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了解目标受众的需求、偏好和行为习惯，为品牌定位提供基础。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品牌差异化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通过独特的品牌元素、产品特性和服务，与竞争对手区分开来，形成品牌独特性。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核心价值传递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明确品牌的核心价值和理念，通过一致性的传播手段，使目标受众对品牌产生认同和信任。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品牌定位及核心价值传递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结合品牌定位和目标受众特点，制定具有吸引力和感染力的广告创意。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根据目标受众的媒体接触习惯，选择合适的广告媒介进行投放，如电视、广播、网络等。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根据广告预算和媒介选择，制定合理的投放计划，包括投放时间、频次和地域等。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广告创意与投放策略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通过消费者满意度调查、推荐奖励计划等手段，鼓励消费者进行口碑传播，提高品牌知名度和美誉度。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建立危机预警机制，及时应对品牌危机事件，通过积极沟通和有效措施，维护品牌形象和信誉。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公关活动策划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结合品牌特点和目标受众需求，策划具有新闻价值和公众关注度的公关活动。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公关活动及口碑传播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https://d.book118.com/778013074140006035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2024-09-14T22:44:20.267</cp:lastPrinted>
  <dcterms:created xsi:type="dcterms:W3CDTF">2024-09-14T14:44:20Z</dcterms:created>
  <dcterms:modified xsi:type="dcterms:W3CDTF">2024-09-14T14:44:22Z</dcterms:modified>
</cp:coreProperties>
</file>