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845B4-7C2E-43A0-B41E-7C7C3F100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74E6E-42E3-4664-ADCA-7AAB4DF2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4F0E4-650E-47B1-A931-5A44C73D9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2E247-A32B-45A2-8E95-3C354A31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E0A585-019B-4B60-BC5F-2519B5D58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53D27-C844-47B7-87C1-06EB016DF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AD0AE-3E24-41C6-8E26-018C2257A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64EBB-1F34-4C30-BF85-33DC37C2C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DFDA2-5C40-4C96-BF46-26C5F0C71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3CD9B-C92E-47E6-81E4-C18A40566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E5A06-CAD8-4220-8113-F593A037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14021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提升医疗专业人员的医疗质量评估能力培训课件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医疗专业人员的角色与职责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医疗质量评估的方法与工具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医疗质量评估的实践与案例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医疗质量评估的挑战与对策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医疗质量评估概述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医疗质量评估是对医疗机构、医务人员和医疗服务过程进行全面、系统、客观的评价，以衡量和提高医疗服务质量的过程。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通过医疗质量评估，可以了解医疗服务质量的现状，发现存在的问题和不足，为改进医疗服务质量提供科学依据，促进医疗机构和医务人员的持续改进和提高。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医疗质量评估的定义与意义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医疗质量评估体系包括评估主体、评估客体、评估指标、评估方法和评估结果等要素，是一个系统性的框架。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评估体系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医疗质量评估标准包括国家标准、行业标准和地方标准等，是评价医疗服务质量的依据和准则。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医疗质量评估的体系与标准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医疗质量评估起源于20世纪初的工业质量管理理念，随着医学模式的转变和医疗服务质量的提高，逐渐发展成为现代医学管理的重要组成部分。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近年来，随着医疗技术的不断进步和医疗服务需求的日益增长，医疗质量评估的内容和标准也在不断更新和完善，向着更加全面、科学和客观的方向发展。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医疗质量评估的历史与发展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医疗专业人员的角色与职责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医疗专业人员需要对患者的健康状况进行全面、准确的评估，包括病史、症状、体征等方面的信息。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83" r="2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根据评估结果，医疗专业人员需要制定相应的治疗方案和计划，决定患者接受何种治疗。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167" r="29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医疗专业人员需要与其他医护人员、患者及其家属进行有效的沟通和协调，确保治疗过程的顺利进行。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医疗专业人员在评估中的角色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医疗专业人员需要严格遵守医德医风，尊重患者的知情权和隐私权，为患者提供优质的医疗服务。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医疗专业人员需要具备扎实的医学知识和技能，不断学习和更新自己的专业知识，提高诊断和治疗水平。同时，还需要具备良好的沟通能力和团队协作精神。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医疗专业人员的职责与要求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加强医学基础知识培训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通过系统的培训课程，提高医疗专业人员对医学基础知识的掌握程度，为准确评估患者健康状况打下基础。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通过模拟训练、实践操作等方式，提高医疗专业人员的临床技能和操作能力，使其能够更加熟练地完成评估工作。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引导医疗专业人员学会从多个角度审视问题，培养批判性思维，以便在面对复杂病例时能够做出准确的判断和决策。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通过团队建设活动、沟通技巧培训等方式，提高医疗专业人员的团队协作和沟通能力，使其能够更好地与其他医护人员、患者及其家属进行沟通和协作。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强化临床技能培训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加强团队协作和沟通能力培训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提升医疗专业人员的评估能力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医疗质量评估的方法与工具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244" r="72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13" r="3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3" b="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常用的医疗质量评估方法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结构化评估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通过评估医疗机构的结构和组织，包括设施、设备、人员配置和管理制度等，来判断医疗服务的质量。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关注医疗服务过程中的各个环节，包括诊断、治疗、护理、康复等，以及医务人员和患者之间的沟通与交流。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根据患者的健康状况、满意度、生存率、再入院率等指标，来评价医疗服务的效果和质量。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通过问卷调查、访谈等方式收集患者对医疗服务的评价和意见，以了解患者的需求和期望。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制定和实施一系列医疗质量指标，如治愈率、死亡率、并发症发生率等，以量化评估医疗服务的质量。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医疗质量审计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定期对医疗机构进行全面的质量审计，包括病历审查、医疗过程检查、医务人员考核等，以发现问题并持续改进。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医疗质量评估的工具与技术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https://d.book118.com/778014021134006023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2024-08-30T16:57:04.159</cp:lastPrinted>
  <dcterms:created xsi:type="dcterms:W3CDTF">2024-08-30T08:57:04Z</dcterms:created>
  <dcterms:modified xsi:type="dcterms:W3CDTF">2024-08-30T08:57:06Z</dcterms:modified>
</cp:coreProperties>
</file>