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DFA4E-19BE-4512-999F-882BDC32B9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EF4F7-98E5-4EC6-A826-8374FF6D64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B29AF3-4CB6-471A-A9D3-369695557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8BBF8C-0F50-45B0-BBE5-36F5DBECE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191270-66D2-4F2C-95FE-FB97CA7F9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C3A239-A9CC-4929-AA45-63E10DE42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4A54B4-1D73-43D5-AF84-E6AC517B46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388335-9F18-45D7-AEAF-9B708671E7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6BE89C-BA33-4F06-A242-D6168B4D33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C2CCD0-3548-4428-B0B1-84D387665A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241E4D-7AC0-42D2-988F-8EDEF711A0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801601503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GSP对药品经营企业计算机系统的要求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计算机系统基本要求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药品经营企业计算机系统功能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计算机系统实施与运维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计算机系统数据安全与隐私保护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计算机系统监管与合规性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610" b="161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规范药品经营行为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通过计算机系统对药品的采购、储存、销售等环节进行全面管理，确保药品经营行为的规范化和标准化。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提高药品质量保障水平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借助计算机系统对药品质量进行实时监控和预警，提高药品质量的保障水平，保障公众用药安全。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适应行业发展需求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随着医药行业的快速发展，药品经营企业需要不断提高自身的管理水平和效率，以适应市场竞争和行业发展的需求。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GSP核心内容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GSP的核心内容包括药品采购、储存、销售等环节的质量管理要求，以及药品经营企业计算机系统的建设和使用要求。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GSP实施意义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实施GSP有助于提高药品经营企业的管理水平和效率，保障药品质量和公众用药安全，促进医药行业的健康发展。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GSP定义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GSP是《药品经营质量管理规范》的简称，是国家对药品经营企业制定的质量管理规范。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GSP概述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计算机系统基本要求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药品经营企业应配备独立且专用的服务器，确保系统运行的稳定性和安全性。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服务器配置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企业应提供足够容量的数据存储设备，用于保存药品进销存、质量管理等数据，确保数据的完整性和可追溯性。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数据存储设备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933" r="59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为防止数据丢失，企业应配备数据备份设备，定期备份重要数据。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备份设备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企业应使用正版且符合药品GSP管理要求的操作系统，确保系统的稳定性和安全性。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操作系统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企业应选用高性能、高可靠性的数据库管理系统，确保数据的完整性和安全性。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数据库管理系统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药品经营企业应使用符合GSP管理要求的应用软件，如药品进销存管理软件、质量管理软件等，实现药品经营全过程的信息化管理。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应用软件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软件要求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9685" r="968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企业应配备高性能的网络设备，确保网络传输的稳定性和安全性。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企业应采取必要的网络安全措施，如防火墙、入侵检测等，确保网络系统的安全性。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药品经营企业应采用加密等安全措施，确保数据传输的安全性。同时，应保证网络带宽满足业务需求，确保数据的实时传输和处理。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药品经营企业计算机系统功能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54" r="1885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732" r="1773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476" r="1947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采购管理功能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建立供应商档案，记录供应商资质、信誉等信息，实现供应商的动态管理。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根据销售数据和库存情况，制定合理的采购计划，确保药品供应及时、充足。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接收和处理采购订单，记录订单状态和执行情况，确保采购流程的可追溯性。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对采购数据进行统计和分析，为采购决策提供支持。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供应商管理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采购计划制定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采购订单处理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采购数据分析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建立客户档案，记录客户资质、信誉等信息，实现客户的动态管理。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根据市场需求和库存情况，制定合理的销售计划，确保销售目标的达成。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销售计划制定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接收和处理销售订单，记录订单状态和执行情况，确保销售流程的可追溯性。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销售订单处理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对销售数据进行统计和分析，为销售策略的制定和调整提供支持。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销售数据分析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销售管理功能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记录药品入库信息，包括药品名称、规格、数量、生产日期等，确保药品信息的准确性。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药品入库管理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药品出库管理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库存盘点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库存预警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记录药品出库信息，包括出库数量、去向等，确保药品流向的可追溯性。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定期对库存进行盘点，确保库存数据的准确性。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设置库存上下限，当库存量低于下限或高于上限时发出预警，提醒企业及时采取措施。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库存管理功能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https://d.book118.com/778016015034006032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2024-09-09T14:22:32.689</cp:lastPrinted>
  <dcterms:created xsi:type="dcterms:W3CDTF">2024-09-09T06:22:32Z</dcterms:created>
  <dcterms:modified xsi:type="dcterms:W3CDTF">2024-09-09T06:22:34Z</dcterms:modified>
</cp:coreProperties>
</file>