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3724E-A9B9-49F7-A7AD-D29C58E7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5A1DF-BB42-4E8A-B8E7-1F6C6FE8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10E40-3636-4630-B0E8-B869B181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05E22-1B60-4939-BBC5-2989580DD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E66B0-D9CA-4AA4-9CDC-95CE15B5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0AD55-FFB0-4B42-8003-0D5903CF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3A47A-76A5-4AAE-B99C-EEB96149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FA7AD-AB7D-4ED9-84D5-1288C42ED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0C1E9-0305-45EB-A0F2-B4E75FC2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25441-0E5A-4FAA-BE5D-CE6EB96C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CDDD9-DCDC-44AB-89F7-67E31A486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603107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护理不良反应讨论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护理不良反应现状及危害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应对策略与改进措施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通过讨论护理不良反应，提高护理人员对不良反应的认识和应对能力，从而提高护理质量。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343" r="2634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分析护理不良反应的原因和危险因素，有助于制定针对性的预防措施，减少不良反应的发生，保障患者安全。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对护理不良反应的深入研究，有助于推动护理学科的发展和进步。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根据不良反应的性质和严重程度，可分为以下几类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护理操作不良反应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如输液反应、注射反应、导管相关感染等。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其他不良反应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包括跌倒、压疮、误吸等非药物、非操作相关的不良反应。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护理不良反应是指在护理过程中出现的任何不希望发生的事件，可能导致患者伤害或死亡。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包括药物过敏、药物过量、药物相互作用等。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医疗器械相关不良反应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如医疗器械故障、使用不当等导致的不良反应。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护理不良反应现状及危害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护理不良反应在医疗过程中频繁发生，涉及各种护理操作和药物治疗。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高发生率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由于记录不全、报告不及时等原因，实际发生率可能高于统计数据。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统计困难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护理不良反应可能导致患者病情加重，延长治疗时间，增加治疗难度。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病情加重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25" r="2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不良反应可能引发新的并发症，如感染、过敏等，进一步威胁患者安全。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不良反应会给患者带来痛苦和不适，造成心理压力和焦虑情绪。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463" b="134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031" b="200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医护人员压力增加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工作负担加重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处理护理不良反应需要医护人员投入更多时间和精力，增加工作负担。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面对患者的痛苦和不良反应，医护人员可能产生内疚、无助等负面情绪。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不良反应处理不当可能导致医疗纠纷和诉讼，增加医护人员的职业风险。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护士对医生开具的医嘱理解不准确，导致执行错误。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医嘱理解错误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在将医嘱转录到护理记录或执行单时，出现转录错误。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医嘱转录错误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未按照医嘱规定的时间执行护理操作。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医嘱执行时间错误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医嘱执行错误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将不宜同时使用的药物配伍在一起，可能引发不良反应。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给予患者的药物剂量不准确，可能导致治疗效果不佳或药物中毒。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药物使用途径错误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如将本应静脉注射的药物错误地给予患者口服。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50" r="41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药物使用不当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对医疗器械操作不熟练或违反操作规程，可能导致患者受伤或治疗失败。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设备使用不当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医疗器械维护保养不到位，影响使用效果或引发故障。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医疗器械消毒不彻底，可能导致患者感染。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设备消毒不彻底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医疗器械操作失误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https://d.book118.com/778016031077006041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2024-09-20T10:14:21.322</cp:lastPrinted>
  <dcterms:created xsi:type="dcterms:W3CDTF">2024-09-20T02:14:21Z</dcterms:created>
  <dcterms:modified xsi:type="dcterms:W3CDTF">2024-09-20T02:14:23Z</dcterms:modified>
</cp:coreProperties>
</file>