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246AFD-C0F2-4101-85D6-58FA138DC3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9F7CB6-CBC1-45EB-86FD-EF7BAA1B7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C13049-968D-4BAD-A218-35A1DB5A7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427E0A-B2AB-4F7C-A00E-6860C86C4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6E4E80-EA4F-4CE6-BBF1-2DE01753B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DB17B4-AA07-437B-8C9F-DD35E3CCA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D10DBE-FE16-416D-A877-7FD24A488A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C6CA7E-9812-4F18-87CB-C2EE375C4B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869D9C-D5AA-4205-B8D7-3B332F198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ACA101-3449-4DF3-93C7-EFCA82AB2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B68C2A-CA39-43FE-86E4-5A65B8076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02014004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《起落架系统》ppt课件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起落架系统简介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起落架系统的工作原理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起落架系统的设计与优化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起落架系统的应用与发展趋势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起落架系统的维护与保养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起落架系统简介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起落架系统是飞机的重要组成部件，用于支撑飞机重量、吸收着陆冲击、保障飞机地面操作安全。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起落架系统是飞机在地面停放、滑行、起降时所使用的装置，其主要功能包括支撑飞机重量、吸收着陆冲击、保障飞机地面操作安全等。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起落架系统的定义与功能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起落架系统由支柱、减震器、轮轴、刹车等部分组成，具有多种结构形式。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落架系统通常由支柱、减震器、轮轴、刹车等部分组成。支柱用于支撑整个起落架系统，减震器用于吸收着陆冲击，轮轴和刹车用于控制飞机滑行和停放。根据不同飞机的设计和需求，起落架系统的结构形式也有所不同，常见的有支柱式、摇臂式、滑橇式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起落架系统的组成与结构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起落架系统根据其功能和用途可分为多种类型，如前起落架、主起落架和尾轮等。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其功能和用途，起落架系统可分为前起落架、主起落架和尾轮等类型。前起落架通常位于飞机头部，用于支撑飞机重量和转向；主起落架位于机翼下方，用于吸收着陆冲击和提供滑行能力；尾轮位于飞机尾部，用于支撑飞机重量和协助转向。不同类型的起落架系统在结构和功能上也有所不同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起落架系统的分类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起落架系统的工作原理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37" r="312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起落架系统通过液压或气压方式展开，确保飞机在起飞和着陆时能够提供足够的支撑和稳定性。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展开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起落架系统在飞行过程中收起，以减小空气阻力，提高飞行效率。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收起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起落架系统的展开与收起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起落架系统的刹车与滑行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刹车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起落架系统中的刹车装置用于在飞机着陆时减速，确保飞机安全停稳。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滑行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起落架系统中的滑行装置使飞机在地面滑行时保持稳定，避免颠簸和失控。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起落架系统的主要功能之一是支撑飞机的重量，确保飞机在起飞、着陆和地面停放时保持稳定。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起落架系统中的减震装置能够吸收着陆时的冲击力，减小对飞机的震动和损伤，提高乘客的舒适度。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06" r="24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起落架系统的支撑与减震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起落架系统的设计与优化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https://d.book118.com/778020140042006025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2024-09-01T21:18:14.669</cp:lastPrinted>
  <dcterms:created xsi:type="dcterms:W3CDTF">2024-09-01T13:18:14Z</dcterms:created>
  <dcterms:modified xsi:type="dcterms:W3CDTF">2024-09-01T13:18:16Z</dcterms:modified>
</cp:coreProperties>
</file>