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92209-1725-4A46-8B8C-AF0A102C8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50278-D6FB-4B32-964F-AE6E53B04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486E8-26BE-45DA-B37C-193785F57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80927-DEA2-4E1D-AE2B-844326748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51957B-7652-4072-BF37-47349EDD5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62F489-DC05-444D-9F44-15F0C167C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59C62A-B2A7-4572-B5B8-89CF491A7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62D73-965F-4EB2-9729-B1C8E35F9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C2802-494B-42A7-9848-2B8227290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1F109-C0AB-4FC1-86E2-E544B1ACF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B492B-6DAB-4D92-B3CF-AA30ED710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2212105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一例先天性巨结肠患儿护理查房医学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年龄：3个月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身高：65cm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体重：6kg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主要症状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患儿出生后出现排便困难，腹部膨隆，伴有呕吐、哭闹等症状。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经过医生检查，确诊为先天性巨结肠。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医生建议进行手术治疗，切除病变的肠段，恢复肠道功能。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评估患儿的体温、心率、呼吸、血压等基本生命体征是否正常。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观察患儿的体重、身高、头围等生长发育指标是否达标，评估其营养状况。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评估患儿的排便情况，如次数、量、颜色等，以及腹部是否有胀气、疼痛等症状。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消化系统状况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患儿生理状况评估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观察患儿的情绪是否稳定，是否有过度哭闹、易怒、焦虑等情况。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评估患儿的睡眠质量，如睡眠时间、睡眠深度等，以及是否有夜惊、夜啼等症状。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观察患儿与医护人员的互动情况，是否能够接受触觉、听觉等感官刺激，是否对周围环境产生兴趣。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评估家庭居住环境是否适宜患儿的康复和成长，如室内空气质量、采光、噪音等。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125" r="10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了解家庭成员是否具备基本的护理技能，如如何正确喂养、如何处理患儿的排泄物等。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家庭成员护理技能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了解家庭的经济状况，以便为患儿提供合适的医疗和护理服务。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家庭护理能力评估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护理计划与实施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包括体温、心率、呼吸频率等，以便及时发现异常情况。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定期记录患儿生命体征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根据医生建议，为患儿提供适当的饮食，保证营养摄入。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定期为患儿洗澡、更换尿布，保持皮肤干燥，预防皮肤感染。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保持患儿皮肤清洁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为患儿提供安静、舒适的睡眠环境，帮助其养成良好的睡眠习惯。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睡眠护理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定期为患儿进行肠道清洁，保持肠道通畅，预防便秘和肠道感染。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对于因手术或病情引起的疼痛，采取适当的疼痛缓解措施，如药物治疗、物理治疗等。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关注患儿的情绪变化，与家长合作，给予患儿关爱和支持，帮助其建立自信心。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https://d.book118.com/778022121050006027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2024-09-05T04:45:18.751</cp:lastPrinted>
  <dcterms:created xsi:type="dcterms:W3CDTF">2024-09-04T20:45:18Z</dcterms:created>
  <dcterms:modified xsi:type="dcterms:W3CDTF">2024-09-04T20:45:20Z</dcterms:modified>
</cp:coreProperties>
</file>