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C6A59-1DF6-4B16-B21C-92809EE04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61B49-9122-4A6E-927F-9B5E6F08F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1712D-06C0-4886-896F-C7BDB3A47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8BDA2-9FE9-4E6C-81D6-E17B9B118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4D122-64BF-4B7F-B675-3549508E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796CEE-A03B-4CAA-8174-3A4D453D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1EC1D-3743-46C5-9DB0-72917393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C1B41-EEEF-46DF-BD10-EBA9EBB3D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4BE8F-A153-4208-93FF-606F0CB67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62419-FEAA-46C5-850A-257755EA5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862A2-D82F-4ACA-AB88-A47C502C3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2130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职业知识技能提升策略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网络与科技应用能力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软技能提升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34" r="182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了解自己的优势和劣势是提升职业知识技能的基础，有助于制定针对性的学习和发展计划。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通过自我评估和反馈，了解自己在知识、技能、性格、经验等方面的优势和不足，明确需要加强的方面。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了解自己的优势与劣势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09" b="85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明确职业发展方向是提升职业知识技能的关键，有助于聚焦学习资源，提高学习效果。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根据个人兴趣、能力和市场需求，确定适合自己的职业发展方向，并以此为指导，制定学习计划和目标。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确定职业发展方向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制定个人职业规划是提升职业知识技能的重要步骤，有助于实现长期职业发展目标。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结合职业发展方向，制定短期和长期职业规划，明确阶段性目标和行动计划，确保职业发展路径清晰、可行。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制定个人职业规划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05" b="167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持续学习行业新知识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定期查阅行业资讯、研究报告和期刊，了解最新的行业趋势和技术发展。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参加专业研讨会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参加行业内的学术会议、研讨会和工作坊，与同行交流，拓展专业视野。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探索交叉学科知识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结合自身职业特点，学习与行业相关的交叉学科知识，提高综合应用能力。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针对性选择课程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根据自身职业发展需要，选择与岗位相关的专业课程，提高职业技能。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注重实践操作和案例分析，加深对专业知识的理解和应用。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选择优质培训机构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选择具有良好口碑和教学质量的培训机构，确保学习效果。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选择与职业领域相关的经典著作和权威报告，保证阅读质量。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精选阅读材料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4" r="154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建立阅读计划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做笔记和总结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60" r="89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制定合理的阅读计划，确保定时定量完成阅读任务。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在阅读过程中注重归纳总结，记录心得体会和重点内容，加深记忆和理解。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阅读行业相关书籍和报告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有效沟通是职场必备技能，需要掌握清晰、准确、有逻辑的表达方式，以及倾听和反馈技巧。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通过演讲、写作等方式提高自己的表达能力，使自己的想法和观点能够更好地传达给他人。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了解不同文化背景下的沟通习惯，提高跨文化沟通能力，以适应全球化工作环境。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提高沟通与表达能力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树立强烈的团队意识，认识到团队目标的重要性，并愿意为团队的成功付出努力。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学会在团队中发挥自己的优势，与他人协作完成任务，处理冲突和建立合作关系。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43" r="864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培养自己的领导力，学会引导团队、分配任务和激励团队成员发挥潜力。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https://d.book118.com/778022130076006032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2024-09-10T03:18:16.372</cp:lastPrinted>
  <dcterms:created xsi:type="dcterms:W3CDTF">2024-09-09T19:18:16Z</dcterms:created>
  <dcterms:modified xsi:type="dcterms:W3CDTF">2024-09-09T19:18:18Z</dcterms:modified>
</cp:coreProperties>
</file>