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1B41F-1454-410A-B238-35151FD1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58267-0D71-4F20-90B6-D20B04C0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720C-3B63-4DD6-9D74-A90BCE6A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029D7-8534-46BE-AD48-74A53FB17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A6395-D20A-432B-ADE2-0DB25A74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F3355-9878-4609-9FF3-6A63B55A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59E27-28F9-46FF-9CBF-080368BAC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94862-259F-40B5-9F84-C87E01ED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E6ABF-9FCF-4F0E-8682-56EC9194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D769-D37D-4B53-9A12-18DA3512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62F99-D157-4647-A22C-3A27E4543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2136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0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危险废物资源综合利用项目的运营管理与能源节约优化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环境影响与可持续发展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危险废物对环境造成严重威胁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250" r="5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资源紧缺和环境保护需求日益增长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政策推动危险废物资源化利用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提高资源利用效率和降低能耗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优化运营管理，降低成本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实现危险废物减量化、无害化和资源化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涵盖各类危险废物的收集、运输、处理和资源化利用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涉及工艺技术、设备选型、能源利用等方面的优化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强调项目全生命周期的可持续性和环境友好性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0" b="22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41" r="133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建立完善的废物收集网络，确保各类危险废物能够及时、安全地被收集。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废物收集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选择合适的运输方式，确保废物在运输过程中不发生泄漏或污染。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废物运输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废物收集与运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废物处理与加工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预处理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对收集来的废物进行分类、破碎、压缩等预处理，以便后续处理。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采用物理、化学或生物方法对废物进行处理，提取有价值的资源。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建立符合规范的储存设施，确保废物在储存过程中不发生泄漏或污染。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根据废物的性质和资源化利用的情况，选择合适的处置方式。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废物储存与处置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运营管理与优化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建立完善的运营管理制度，确保项目的运营管理有章可循。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通过优化运营管理流程、降低能耗等方式，降低项目的运营成本。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积极引进新技术、新工艺，提高危险废物资源化利用的效率和安全性。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对项目的运营过程进行实时监测，确保符合环保要求，并及时处理可能出现的环境问题。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对项目运营过程中使用的各类能源进行统计和分析，确定主要的能源消耗点。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能源种类与用量分析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评估现有设备和工艺的能效水平，识别节能潜力。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分析能源成本在项目运营成本中的占比，为节能优化提供经济依据。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能源成本分析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能源消耗分析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https://d.book118.com/778022136014006044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2024-09-23T23:15:47.273</cp:lastPrinted>
  <dcterms:created xsi:type="dcterms:W3CDTF">2024-09-23T15:15:47Z</dcterms:created>
  <dcterms:modified xsi:type="dcterms:W3CDTF">2024-09-23T15:15:49Z</dcterms:modified>
</cp:coreProperties>
</file>