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1A200-DC98-406D-8F9D-6796EDB3F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2D622-516A-41E4-A9ED-90B93C972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00151-A0ED-4AB6-8CE8-02069A515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2266F4-7A52-456D-AFDF-BE8EC867E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BDF296-209F-47D7-922C-DE5775AF3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A8A438-1ECD-48AF-884D-365ED9869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495544-AAE6-4C8B-8D34-C937B0FF7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78B018-3770-41D0-A46F-A85DF365A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0851CA-FE15-47CE-8A3A-67D53DBA2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5E143-4B51-4872-B7F3-7E2EE99C3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190EDA-6200-4E86-BB5F-E8D6C6262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2214305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积聚中医护理常规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中医护理常规概述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中医护理常规的基本原则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中医护理常规的方法与技术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中医护理常规的实践与应用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中医护理常规的未来发展与挑战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中医护理常规概述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中医护理常规是指在中医理论指导下，针对特定疾病或症状所采取的一系列护理措施。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中医护理常规是中医治疗体系的重要组成部分，它基于中医理论，针对不同的疾病或症状，制定出一套系统化的护理措施。这些措施包括饮食调理、起居调理、情志调理等多个方面，旨在帮助患者恢复健康。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中医护理常规的定义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中医护理常规有着悠久的历史，随着中医理论的不断完善和发展，中医护理常规也在不断地演进和创新。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中医护理常规的历史可以追溯到古代，它是伴随着中医治疗技术的发展而逐渐形成的。随着中医理论的不断完善和发展，中医护理常规的内容和形式也在不断地演进和创新，以更好地满足患者的需求。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中医护理常规的历史与发展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中医护理常规对于保障患者的健康、促进疾病的康复具有重要意义。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常规是中医治疗体系中不可或缺的一部分，它与中医治疗相互补充，共同促进患者的康复。通过科学的中医护理常规，可以帮助患者调整饮食、起居、情志等方面，从而达到促进疾病康复、预防疾病复发的效果。同时，中医护理常规还可以提高患者的自我保健意识和能力，培养患者健康的生活方式，从而更好地维护和促进患者的健康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中医护理常规的重要性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中医护理常规的基本原则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整体观念强调人体内部各脏腑、组织、器官之间的相互联系和相互作用，认为人体是一个有机整体，护理时应从整体出发，关注人体与自然环境、社会环境之间的相互关系。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在护理过程中，要全面了解患者的生理、心理、社会状况，综合分析其病情，制定全面的护理计划，以满足患者的整体需求。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整体观念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辨证施护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护理人员需通过观察患者的症状、体征及舌象、脉象等，辨别其证候类型，并针对不同的证候类型制定相应的护理方案。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辨证施护是中医护理的核心原则之一，强调根据患者的具体病情和个体差异，采取不同的护理措施。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三因制宜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三因制宜原则要求护理工作因时、因地、因人制宜，即根据患者的具体情况、季节时令和地区环境制定适宜的护理方案。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护理人员需考虑患者的年龄、性别、体质等因素，以及气候变化、地理环境等外部条件，灵活调整护理措施，以适应患者的个体差异和环境变化。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预防为主原则强调在疾病未发生前采取积极的预防措施，防止疾病的发生和恶化。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护理人员应向患者宣传养生保健知识，指导其保持健康的生活方式，增强体质，提高免疫力，预防疾病的发生。同时，对于已患病的患者，应积极采取措施防止病情恶化。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预防为主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中医护理常规的方法与技术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合理搭配，营养均衡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根据患者的病情和体质状况，为其提供合理的饮食搭配，确保营养均衡。对于积聚患者，应多食用易消化、营养丰富的食物，如新鲜蔬菜、水果、瘦肉等，避免食用油腻、辛辣等刺激性食物。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心理疏导，缓解压力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关注患者的心理状态，通过沟通、安慰、疏导等方式，缓解其紧张、焦虑等不良情绪，帮助患者保持心情舒畅，增强治疗信心。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情志护理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疏通经络，调和气血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通过针灸刺激特定的穴位，以疏通经络、调和气血，缓解积聚引起的疼痛和不适感。推拿则可以舒缓肌肉紧张和痉挛，促进气血流通。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针灸推拿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驱寒除湿，活血化瘀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拔罐可以驱除体内的寒气和湿气，缓解肌肉疼痛和疲劳。刮痧则可以促进血液循环，消除瘀血和炎症，改善局部组织的营养供给。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拔罐刮痧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中药调理，辅助治疗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根据患者的具体病情，为其提供合适的中药汤剂或中成药，以调理身体、缓解症状。同时，需注意观察患者的用药反应，及时调整药方或停药。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药物护理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https://d.book118.com/778022143051006046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2024-09-27T04:49:30.975</cp:lastPrinted>
  <dcterms:created xsi:type="dcterms:W3CDTF">2024-09-26T20:49:30Z</dcterms:created>
  <dcterms:modified xsi:type="dcterms:W3CDTF">2024-09-26T20:49:33Z</dcterms:modified>
</cp:coreProperties>
</file>