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7A47C3-A9A2-4FD2-BC3C-6F9A3C6041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329B2E-AD2A-4B76-837B-DD033F43AB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DA97F5-F437-46F3-94EE-1FF0805B82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69F282-F5C6-429E-8AA2-6FF854FBBD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6C308D2-7D30-431B-875D-F28466D3E9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5919F4B-97AE-44EE-9C4B-FC14E85D4C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8E93283-1EC5-47BE-81C5-B488BC634E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7C6564-7357-40D8-BDDB-3E542DD0B1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296E8B-B5BD-489B-9016-65BD48F6FC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964D27-C972-467B-93B0-7AEA3697B4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3C6088-7F1C-4AE4-A2B8-841A5CB88B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8023007066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增强现实技术改变文学创作与阅读体验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增强现实技术在文学创作中应用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增强现实技术提升阅读体验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案例分析：成功运用增强现实技术作品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挑战与机遇：增强现实技术在文学领域前景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26" r="16626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增强现实技术是一种将虚拟信息与真实世界相融合的技术，通过计算机生成的图像、声音、文本等多媒体元素，对真实环境进行增强和扩展。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自20世纪90年代提出以来，增强现实技术经历了从简单叠加虚拟信息到实现实时交互、多感官体验的快速发展。随着移动设备的普及和计算机视觉技术的进步，增强现实技术在各个领域的应用日益广泛。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增强现实技术定义与发展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06316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938004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现实技术为文学创作提供了全新的创作方式和表现手段。作家可以利用增强现实技术创建虚拟场景、角色和情节，使读者能够更加深入地沉浸在作品所构建的世界中。同时，增强现实技术还可以实现与读者的实时互动，使文学创作变得更加生动和有趣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4447354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16087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4679042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读者而言，增强现实技术可以带来更加丰富、立体的阅读体验。通过移动设备或专用设备，读者可以在阅读过程中观看到与文本内容相关的虚拟场景、角色和物品，使文学作品更加生动形象地呈现在读者面前。此外，增强现实技术还可以实现与读者的实时互动，使读者能够更加深入地参与到作品的世界中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8188393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057126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517616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现实技术还可以促进文学与其他媒体的融合。通过将文学作品与音乐、影视、游戏等多媒体元素相结合，增强现实技术可以打造出更加综合、多元化的阅读体验。这种跨媒体的融合不仅可以丰富文学作品的表现形式，还可以吸引更多不同年龄层次和兴趣爱好的读者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8004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创作方式变革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693027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阅读体验提升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508764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跨媒体融合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文学创作与阅读体验变革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增强现实技术在文学创作中应用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虚拟场景构建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利用增强现实技术，作家可以构建出逼真的虚拟场景，使读者仿佛身临其境。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实时互动元素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在文学作品中加入实时互动元素，如3D模型、动画效果等，提升读者的沉浸感。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多感官体验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通过增强现实技术，将视觉、听觉、触觉等多感官体验融入文学创作，使读者更加深入地感受作品。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创作工具创新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角色互动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读者可以与文学作品中的角色进行互动，如对话、共同完成任务等，增强参与感和代入感。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环境交互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通过增强现实技术，读者可以与作品中的环境进行交互，如改变场景布局、触发特殊事件等，丰富阅读体验。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情节分支选择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利用增强现实技术，设计多个情节分支，让读者能够根据自己的选择影响故事走向。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互动式故事情节设计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利用增强现实技术，将文学作品中的角色形象立体化呈现，使读者更加直观地感受角色特征。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角色形象立体化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通过增强现实技术，展现文学作品中的场景细节，如建筑风格、自然景观等，使读者更加深入地理解作品背景。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场景细节展现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借助增强现实技术的互动性和沉浸感，引导读者与作品中的角色和场景产生情感共鸣，提升阅读体验的深度和广度。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情感共鸣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角色与场景塑造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增强现实技术提升阅读体验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通过增强现实技术，将文学作品中的场景以3D形式呈现，使读者仿佛身临其境，提升阅读的沉浸感。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3D场景还原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交互式情节体验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5000" r="250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音效与视觉增强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5000" r="25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允许读者与虚拟场景中的元素进行互动，如移动物体、触发事件等，使阅读过程更加生动有趣。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结合音效、视觉特效等多媒体元素，打造全方位的沉浸式阅读环境。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沉浸式阅读环境营造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阅读进度可视化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以图表等形式展示读者的阅读进度和成果，增加阅读的成就感和动力。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阅读界面个性化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允许读者根据个人喜好调整阅读界面的风格、布局和字体等，使阅读更加舒适。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内容推荐智能化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通过分析读者的阅读习惯和兴趣偏好，智能推荐符合其需求的文学作品和相关内容。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个性化阅读体验定制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https://d.book118.com/778023007066006030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2024-09-07T00:21:02.426</cp:lastPrinted>
  <dcterms:created xsi:type="dcterms:W3CDTF">2024-09-06T16:21:02Z</dcterms:created>
  <dcterms:modified xsi:type="dcterms:W3CDTF">2024-09-06T16:21:04Z</dcterms:modified>
</cp:coreProperties>
</file>