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BCE8E-2726-434F-96F1-82C13190E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6CE0E-236E-4659-ACB3-7EDA7474B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14994-E749-49D3-81F5-9EDC4F6DC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D2F59-E2D3-4E54-BAB6-509E81F88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82D66C-CB53-4342-9016-88CF0B571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979A30-5916-41A9-B0E9-87A22C4EC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81749-28BE-457D-92F2-3155D4451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3ED13-7ED2-472E-A3DA-83A375176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49E82-2BD5-48A7-AA8B-EBC8A1E00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00DD2-370F-483E-A643-62F6285F6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12A54-C7B4-4978-8A2C-6BE98B83E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23017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护理查房肺结节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护理查房在肺结节中的应用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肺结节患者的饮食护理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肺结节是指肺部出现的小的、局灶性、圆形或不规则的病变，通常在X线或CT检查时发现。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根据结节的性质，肺结节可分为良性和恶性两类。良性结节主要包括炎性结节、结核结节、真菌感染等，而恶性结节则多为肺癌。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41" r="32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60" r="3356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肺结节患者可能出现咳嗽、咳痰、胸痛、呼吸困难等症状，但早期结节通常无明显症状。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肺部听诊时，部分患者可能出现干湿啰音，但早期结节通常无明显体征。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肺结节的症状与体征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肺结节的病因多种多样，包括长期吸烟、空气污染、职业暴露、肺部感染等。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肺结节的形成可能与肺部炎症、免疫反应、细胞增殖等多种因素有关。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肺结节的病因与发病机制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护理查房在肺结节中的应用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通过护理查房，对肺结节患者进行全面评估，发现潜在问题，提高护理质量，促进患者康复。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加强医护人员与患者之间的沟通，提高患者对疾病的认知和自我管理能力，促进护理工作的持续改进。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收集患者资料，了解病情，确定查房重点。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组织医护人员进行床边查房，对患者进行全面评估，发现潜在问题。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5333" b="5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汇总查房情况，提出改进意见，制定护理计划。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护理查房的实施流程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01" r="1410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428" r="742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护理查房的注意事项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注意保护患者隐私，尊重患者意愿。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注意观察患者病情变化，及时发现并处理异常情况。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注意与患者及家属的沟通技巧，建立良好的护患关系。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注意查房过程中的安全问题，避免意外事件的发生。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肺结节患者的护理措施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https://d.book118.com/778023017116006034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2024-09-13T06:38:46.097</cp:lastPrinted>
  <dcterms:created xsi:type="dcterms:W3CDTF">2024-09-12T22:38:46Z</dcterms:created>
  <dcterms:modified xsi:type="dcterms:W3CDTF">2024-09-12T22:38:48Z</dcterms:modified>
</cp:coreProperties>
</file>