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5A09B-0CB2-4817-B2F9-AA71720D2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00624-4F7C-4BF8-8A0D-39D472295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F4646-302B-4551-B49F-29EF1A8A9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E491B-5CC6-48B3-8A28-A9778E8E3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82E0D2-984C-478E-8975-3CAF876B2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F1C83B-846F-4D0B-B9CB-FCF8BCB9D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FF4909-1B44-4F74-ADF8-D1F03BE38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76A18-9C81-408E-8232-C335783DB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3661B-D8FA-4419-8049-6D92AA23E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607C0-B049-4A92-8035-DB4882914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76890-4F1E-403B-918E-2C9744D69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23124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截瘫轮椅日常护理\n## 1.截瘫轮椅的日常使用及注意事项\n### 1.1截瘫轮椅的选择与调整\n### 1.2截瘫轮椅的使用技巧与方法\n### 1.3截瘫轮椅使用过程中的注意事项\n## 2.截瘫患者的皮肤护理\n### 2.1截瘫患者皮肤的特点与需求\n### 2.2截瘫患者皮肤护理的方法与技巧\n### 2.3截瘫患者皮肤护理的注意事项\n## 3.截瘫患者的压疮预防与护理\n### 3.1截瘫患者压疮的发生原因与预防\n### 3.2截瘫患者压疮的护理方法与技巧\n### 3.3截瘫患者压疮护理的注意事项\n## 4.截瘫患者的关节护理\n### 4.1截瘫患者关节的特点与需求\n### 4.2截瘫患者关节护理的方法与技巧\n### 4.3截瘫患者关节护理的注意事项\n## 5.截瘫患者的康复训练与护理\n### 5.1截瘫患者康复训练的重要性与目的\n### 5.2截瘫患者康复训练的方法与技巧\n### 5.3截瘫患者康复训练的注意事项与效果评估\n## 6.截瘫患者的心理护理与社会支持\n### 6.1截瘫患者心理特点与需求\n### 6.2截瘫患者心理护理的方法与技巧\n### 6.3截瘫患者社会支持的重要性与途径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截瘫轮椅日常护理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截瘫轮椅的日常使用及注意事项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选择合适的截瘫轮椅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根据患者的具体情况选择合适的轮椅类型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考虑患者的身体状况、年龄、体重等因素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选择有良好舒适度和稳定性的轮椅</a:t>
                </a:r>
                <a:endParaRPr/>
              </a:p>
            </p:txBody>
          </p:sp>
          <p:sp>
            <p:nvSpPr>
              <p:cNvPr id="22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调整轮椅的高度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根据患者的身高和轮椅类型调整轮椅高度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确保患者的膝关节与轮椅坐垫保持90度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避免患者脚部接触地面，提高舒适度</a:t>
                </a:r>
                <a:endParaRPr/>
              </a:p>
            </p:txBody>
          </p:sp>
          <p:sp>
            <p:nvSpPr>
              <p:cNvPr id="22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调整轮椅的坐垫和靠背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根据患者的身体状况调整坐垫的软硬度和形状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调整靠背的角度和位置，使患者保持舒适的姿势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为患者提供良好的支撑和固定，防止意外伤害</a:t>
                </a:r>
                <a:endParaRPr/>
              </a:p>
            </p:txBody>
          </p:sp>
          <p:sp>
            <p:nvSpPr>
              <p:cNvPr id="23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截瘫轮椅的选择与调整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熟练掌握轮椅的推动技巧</a:t>
                </a:r>
                <a:endParaRPr/>
              </a:p>
            </p:txBody>
          </p:sp>
          <p:sp>
            <p:nvSpPr>
              <p:cNvPr id="2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使用双手推动轮椅，保持力度均匀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在推动轮椅时，注意保持轮椅的稳定，避免摇晃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在过门槛或上下坡时，注意调整轮椅的角度，避免患者受伤</a:t>
                </a:r>
                <a:endParaRPr/>
              </a:p>
            </p:txBody>
          </p:sp>
        </p:grpSp>
        <p:grpSp>
          <p:nvGrpSpPr>
            <p:cNvPr id="23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学会使用轮椅的手刹和脚踏板</a:t>
                </a:r>
                <a:endParaRPr/>
              </a:p>
            </p:txBody>
          </p:sp>
          <p:sp>
            <p:nvSpPr>
              <p:cNvPr id="23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了解手刹和脚踏板的功能和操作方法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在需要停止轮椅时，及时使用手刹，确保患者安全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在上下轮椅时，使用脚踏板，减轻患者的负担</a:t>
                </a:r>
                <a:endParaRPr/>
              </a:p>
            </p:txBody>
          </p:sp>
        </p:grpSp>
        <p:grpSp>
          <p:nvGrpSpPr>
            <p:cNvPr id="24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保持轮椅的清洁和保养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定期清洗轮椅，保持干净卫生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检查轮椅的零部件，确保其正常运行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对轮椅进行定期保养，延长使用寿命</a:t>
                </a:r>
                <a:endParaRPr/>
              </a:p>
            </p:txBody>
          </p:sp>
        </p:grpSp>
      </p:grpSp>
      <p:pic>
        <p:nvPicPr>
          <p:cNvPr id="24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截瘫轮椅的使用技巧与方法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注意轮椅的安全使用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在使用轮椅时，确保患者的安全，避免意外伤害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避免在轮椅上放置过重的物品，以免影响稳定性和舒适度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在推动轮椅时，注意周围的环境，避免碰撞障碍物</a:t>
                </a:r>
                <a:endParaRPr/>
              </a:p>
            </p:txBody>
          </p:sp>
          <p:sp>
            <p:nvSpPr>
              <p:cNvPr id="25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注意患者的舒适度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根据患者的需求和感受，及时调整轮椅的高度、坐垫和靠背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定期检查轮椅的零部件，确保其正常运行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为患者提供舒适的衣物和鞋子，提高使用体验</a:t>
                </a:r>
                <a:endParaRPr/>
              </a:p>
            </p:txBody>
          </p:sp>
          <p:sp>
            <p:nvSpPr>
              <p:cNvPr id="25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注意患者的心理健康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鼓励患者积极参与社交活动，增强自信心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关注患者的心理需求，提供心理支持和关怀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帮助患者建立良好的生活习惯，提高生活质量</a:t>
                </a:r>
                <a:endParaRPr/>
              </a:p>
            </p:txBody>
          </p:sp>
          <p:sp>
            <p:nvSpPr>
              <p:cNvPr id="26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截瘫轮椅使用过程中的注意事项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截瘫患者的皮肤护理</a:t>
            </a:r>
            <a:endParaRPr/>
          </a:p>
        </p:txBody>
      </p:sp>
      <p:sp>
        <p:nvSpPr>
          <p:cNvPr id="2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皮肤特点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截瘫患者皮肤容易出现压疮、湿疹等皮肤问题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皮肤抵抗力下降，容易感染和过敏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皮肤血液循环不良，容易导致皮肤干燥和脱屑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皮肤需求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需要保持皮肤清洁和干燥，避免感染和过敏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需要保持皮肤适当的滋润和保湿，防止皮肤干燥和脱屑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需要避免皮肤受到摩擦和压力，预防压疮和湿疹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截瘫患者皮肤的特点与需求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使用温和的洗浴用品，避免使用刺激性强的化学物质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每天清洗皮肤，保持皮肤清洁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在清洗过程中，注意轻柔操作，避免损伤皮肤</a:t>
                </a:r>
                <a:endParaRPr/>
              </a:p>
            </p:txBody>
          </p:sp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清洁皮肤</a:t>
                </a:r>
                <a:endParaRPr/>
              </a:p>
            </p:txBody>
          </p:sp>
        </p:grpSp>
        <p:grpSp>
          <p:nvGrpSpPr>
            <p:cNvPr id="29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使用适合截瘫患者皮肤的保湿用品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每天涂抹保湿霜，保持皮肤滋润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注意观察皮肤状况，根据需要进行保湿</a:t>
                </a:r>
                <a:endParaRPr/>
              </a:p>
            </p:txBody>
          </p:sp>
          <p:sp>
            <p:nvSpPr>
              <p:cNvPr id="2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保湿皮肤</a:t>
                </a:r>
                <a:endParaRPr/>
              </a:p>
            </p:txBody>
          </p:sp>
        </p:grpSp>
        <p:grpSp>
          <p:nvGrpSpPr>
            <p:cNvPr id="29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使用专业的压疮预防床垫和坐垫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定期变换患者的姿势，避免长时间受压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注意观察患者的皮肤状况，及时发现压疮的迹象</a:t>
                </a:r>
                <a:endParaRPr/>
              </a:p>
            </p:txBody>
          </p:sp>
          <p:sp>
            <p:nvSpPr>
              <p:cNvPr id="2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预防压疮</a:t>
                </a:r>
                <a:endParaRPr/>
              </a:p>
            </p:txBody>
          </p:sp>
        </p:grpSp>
      </p:grpSp>
      <p:pic>
        <p:nvPicPr>
          <p:cNvPr id="29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截瘫患者皮肤护理的方法与技巧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0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0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注意患者的舒适度</a:t>
                </a:r>
                <a:endParaRPr/>
              </a:p>
            </p:txBody>
          </p:sp>
          <p:sp>
            <p:nvSpPr>
              <p:cNvPr id="30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在进行皮肤护理时，注意患者的感受，避免不适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根据患者的喜好和需求，选择合适的护肤用品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在护理过程中，与患者保持良好的沟通，了解其需求</a:t>
                </a:r>
                <a:endParaRPr/>
              </a:p>
            </p:txBody>
          </p:sp>
        </p:grpSp>
        <p:grpSp>
          <p:nvGrpSpPr>
            <p:cNvPr id="30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1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注意护理用品的选择</a:t>
                </a:r>
                <a:endParaRPr/>
              </a:p>
            </p:txBody>
          </p:sp>
          <p:sp>
            <p:nvSpPr>
              <p:cNvPr id="31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选择适合截瘫患者皮肤的护理用品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避免使用刺激性强的化学物质和过敏原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注意护理用品的保质期，保证其新鲜度</a:t>
                </a:r>
                <a:endParaRPr/>
              </a:p>
            </p:txBody>
          </p:sp>
        </p:grpSp>
        <p:grpSp>
          <p:nvGrpSpPr>
            <p:cNvPr id="31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1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注意定期检查皮肤状况</a:t>
                </a:r>
                <a:endParaRPr/>
              </a:p>
            </p:txBody>
          </p:sp>
          <p:sp>
            <p:nvSpPr>
              <p:cNvPr id="31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定期检查患者的皮肤，了解皮肤状况的变化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发现皮肤问题及时进行处理，避免病情加重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根据皮肤状况，调整护理方法和用品</a:t>
                </a:r>
                <a:endParaRPr/>
              </a:p>
            </p:txBody>
          </p: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截瘫患者皮肤护理的注意事项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截瘫患者的压疮预防与护理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截瘫患者压疮的发生原因与预防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压疮的发生原因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皮肤长时间受压，导致血液循环障碍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皮肤摩擦和剪切力，损伤皮肤组织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皮肤抵抗力下降，容易感染和过敏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压疮的预防方法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使用专业的压疮预防床垫和坐垫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定期变换患者的姿势，避免长时间受压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注意观察患者的皮肤状况，及时发现压疮的迹象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使用专业的压疮护理用品，如泡沫敷料、溃疡贴等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定期清洁伤口，保持伤口清洁干燥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根据伤口状况，选择合适的护理方法和用品</a:t>
                </a:r>
                <a:endParaRPr/>
              </a:p>
            </p:txBody>
          </p:sp>
          <p:sp>
            <p:nvSpPr>
              <p:cNvPr id="3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护理压疮伤口</a:t>
                </a:r>
                <a:endParaRPr/>
              </a:p>
            </p:txBody>
          </p:sp>
        </p:grpSp>
        <p:grpSp>
          <p:nvGrpSpPr>
            <p:cNvPr id="3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减轻皮肤压力</a:t>
                </a:r>
                <a:endParaRPr/>
              </a:p>
            </p:txBody>
          </p:sp>
          <p:sp>
            <p:nvSpPr>
              <p:cNvPr id="3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使用轮椅减压坐垫，分散压力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定期变换患者的姿势，避免长时间受压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使用定制的护理床垫，保持良好的体位</a:t>
                </a:r>
                <a:endParaRPr/>
              </a:p>
            </p:txBody>
          </p:sp>
        </p:grpSp>
        <p:grpSp>
          <p:nvGrpSpPr>
            <p:cNvPr id="3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促进血液循环</a:t>
                </a:r>
                <a:endParaRPr/>
              </a:p>
            </p:txBody>
          </p:sp>
          <p:sp>
            <p:nvSpPr>
              <p:cNvPr id="3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每天进行适当的皮肤按摩和关节活动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使用温水浸泡双脚，促进血液循环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鼓励患者进行适当的运动，增强肌肉力量</a:t>
                </a:r>
                <a:endParaRPr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截瘫患者压疮的护理方法与技巧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注意患者的舒适度</a:t>
                </a:r>
                <a:endParaRPr/>
              </a:p>
            </p:txBody>
          </p:sp>
          <p:sp>
            <p:nvSpPr>
              <p:cNvPr id="4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在进行压疮护理时，注意患者的感受，避免不适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根据患者的喜好和需求，选择合适的护理用品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在护理过程中，与患者保持良好的沟通，了解其需求</a:t>
                </a:r>
                <a:endParaRPr/>
              </a:p>
            </p:txBody>
          </p:sp>
        </p:grpSp>
        <p:grpSp>
          <p:nvGrpSpPr>
            <p:cNvPr id="4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注意护理用品的选择</a:t>
                </a:r>
                <a:endParaRPr/>
              </a:p>
            </p:txBody>
          </p:sp>
          <p:sp>
            <p:nvSpPr>
              <p:cNvPr id="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选择适合截瘫患者皮肤的护理用品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避免使用刺激性强的化学物质和过敏原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注意护理用品的保质期，保证其新鲜度</a:t>
                </a:r>
                <a:endParaRPr/>
              </a:p>
            </p:txBody>
          </p:sp>
        </p:grpSp>
        <p:grpSp>
          <p:nvGrpSpPr>
            <p:cNvPr id="5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注意定期检查皮肤状况</a:t>
                </a:r>
                <a:endParaRPr/>
              </a:p>
            </p:txBody>
          </p:sp>
          <p:sp>
            <p:nvSpPr>
              <p:cNvPr id="5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定期检查患者的皮肤，了解皮肤状况的变化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发现皮肤问题及时进行处理，避免病情加重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根据皮肤状况，调整护理方法和用品</a:t>
                </a:r>
                <a:endParaRPr/>
              </a:p>
            </p:txBody>
          </p: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截瘫患者压疮护理的注意事项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https://d.book118.com/778023124127006037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截瘫轮椅日常护理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2024-09-17T21:27:21.591</cp:lastPrinted>
  <dcterms:created xsi:type="dcterms:W3CDTF">2024-09-17T13:27:21Z</dcterms:created>
  <dcterms:modified xsi:type="dcterms:W3CDTF">2024-09-17T13:27:23Z</dcterms:modified>
</cp:coreProperties>
</file>