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BF9F6-E7B9-43A1-AA46-EC59DF28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E7038-8466-4E78-BF5F-A50C8193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AED54-85C3-4DC6-822E-3984AB08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F4ECF-622F-4F6C-9F6D-2D7E164CB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59EA9B-6072-4676-AB07-10BA159F5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C3355-88C8-4A93-B501-97C426580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8491D-E4D1-42E9-92F9-42F6E11D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EAD6A-B7ED-40A0-90FC-7359FA6B3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8F817-25AE-4631-9C26-9CFACBFC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B86E2-626B-409F-88C3-99B0D10D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214A7-105B-4BF4-BB6E-AFB3E7BE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3125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新材料科学与技术产业领域研究与应用的品牌建设与推广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新材料科学与技术产业领域概述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应用研究及案例分析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产学研合作与成果转化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随着科技的不断进步，新材料产业在全球范围内迅速崛起，成为推动经济发展的重要引擎。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品牌是企业核心竞争力的体现，对于新材料产业而言，品牌建设有助于提升产业整体形象，增强市场竞争力。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品牌建设助力产业发展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通过品牌建设，可以更有效地推广新材料技术及其在各领域的应用，促进产业升级和转型。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推广新材料技术与应用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通过对国内外新材料品牌建设情况的深入调研，了解当前品牌建设的现状、特点及存在的问题。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分析新材料品牌建设现状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探讨品牌建设策略与方法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评估品牌建设效果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推动新材料技术与应用发展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基于调研结果，探讨适用于新材料产业的品牌建设策略与方法，提出具有针对性的建议。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通过实证研究等方法，对新材料品牌建设的实际效果进行评估，为进一步优化品牌建设提供决策依据。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通过品牌建设，提升新材料技术的认知度和影响力，推动其在各领域的应用与发展。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新材料科学与技术产业领域概述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新材料产业已成为全球高新技术产业竞争的重点领域，产业规模持续扩大，创新能力和竞争力不断提升。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新材料与信息技术、生物技术、能源技术等领域的跨界融合不断加速，推动产业向更高层次发展。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跨界融合加速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随着全球环保意识的提高，新材料产业正朝着绿色低碳方向发展，推动循环经济、低碳经济等领域的发展。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通过高通量计算、高通量实验和专用数据库的建设，加速新材料的研发和应用。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材料基因组技术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发展高精度、高效率、高质量的先进制备技术，提高新材料的性能和稳定性。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先进制备技术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加强新材料在复杂环境下的服役行为研究，提高材料的安全性和可靠性。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材料服役行为研究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开发高效、环保的新材料回收利用技术，推动循环经济的发展。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回收利用技术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48" r="216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高端装备制造领域对新材料的性能和质量要求不断提高，为新材料产业提供了广阔的市场空间。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高端装备制造需求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新能源和节能环保领域的发展对新材料提出了更高的要求，同时也为新材料产业带来了巨大的市场机遇。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新能源与节能环保需求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生物医学和健康领域的发展对生物相容性、生物活性等特性的新材料需求不断增加，为新材料产业提供了新的增长点。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生物医学与健康需求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随着人工智能、大数据等技术的发展，智能化发展已成为新材料产业的重要趋势，为产业提供了新的发展机遇。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通过优质产品、专业服务、社会责任等方面的表现，提升品牌的知名度和美誉度。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根据新材料科学与技术产业的特点，确定品牌在市场中的定位，包括目标受众、产品特点、竞争优势等。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通过统一的视觉设计、品牌口号、品牌故事等元素，塑造独特、易于识别的品牌形象。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参加行业展会、研讨会、技术交流会等线下活动，与潜在客户、合作伙伴面对面交流，提升品牌影响力。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与产业链上下游企业、科研机构等合作，共同推广新材料科学与技术产业品牌。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利用互联网、社交媒体、行业网站等线上平台，进行品牌宣传、产品展示、互动交流等。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品牌传播与推广途径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注册商标、专利等知识产权，采取法律手段保护品牌权益，防止侵权行为。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危机预警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建立品牌危机预警机制，及时发现并应对可能对品牌形象造成负面影响的事件。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制定危机应对预案，积极应对品牌危机，通过公开透明的方式与公众沟通，减少危机对品牌的损害。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品牌保护与危机应对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https://d.book118.com/778023125133006036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2024-09-16T10:16:34.971</cp:lastPrinted>
  <dcterms:created xsi:type="dcterms:W3CDTF">2024-09-16T02:16:34Z</dcterms:created>
  <dcterms:modified xsi:type="dcterms:W3CDTF">2024-09-16T02:16:36Z</dcterms:modified>
</cp:coreProperties>
</file>