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14ADAD2-9463-4001-B6D8-4D86EAE0B3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DB568E-703F-4181-B8EF-E6BC43EA48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9D77FC1-5909-42BB-A831-0A38E24BB5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1DE8419-30EB-4428-944E-4DDF67D0C6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7BB055-4646-4408-A285-29891F38E3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62AE1EB-5116-43B8-AE13-DB438020F9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011423-3743-401A-940F-FA114B4A86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2B4B6A-B510-4D1C-8002-19BC2D75AE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9AA697-3035-4507-AC50-0A64B00240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994E07-907A-4574-A49D-F88F0099E0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D858A4-C8FC-4AB4-A066-9A83B54E56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3.jpeg" /><Relationship Id="rId6"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5.jpeg" /><Relationship Id="rId4"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6.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8023133076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中风科普讲座课件</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1500">
              <a:solidFill>
                <a:srgbClr val="FFFFFF">
                  <a:alpha val="100000"/>
                </a:srgbClr>
              </a:solidFill>
              <a:latin typeface="Arial"/>
              <a:ea typeface="Arial"/>
              <a:cs typeface="Arial"/>
            </a:endParaRP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2024-02-01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中风基本概念与分类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危险因素及评估方法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急性期治疗与康复策略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慢性期管理与自我保健技巧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心理干预在康复过程中作用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总结回顾与展望未来发展趋势</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中风基本概念与分类</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5142" b="1514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中风，又称脑卒中，是一种急性脑血管疾病，由于脑部血管突然破裂或因血管阻塞导致血液不能流入大脑而引起脑组织损伤的一组疾病。</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主要原因包括高血压、动脉硬化、心脏病、糖尿病、高血脂等慢性疾病，以及不良生活习惯如吸烟、饮酒、缺乏运动等。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中风定义及发病原因</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发病原因</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中风定义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928" r="2992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481" r="3248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中风症状包括突然昏仆、半身不遂、肢体麻木、舌蹇不语，口舌歪斜，偏身麻木等为主要表现，并具有起病急、变化快的特点。</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临床表现</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根据患者的病史、临床表现和神经系统检查，结合影像学检查结果进行综合判断。</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诊断依据</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临床表现与诊断依据</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缺血性中风</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由于脑部血管阻塞导致脑组织缺血缺氧，占中风总数的60%～70%。常见症状包括偏瘫、失语等。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出血性中风</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由于脑部血管破裂导致血液流入脑组织，占中风总数的30%～40%。常见症状包括头痛、呕吐、意识障碍等。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281" r="2128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常见类型及其特点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预防措施</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积极控制高血压、糖尿病等慢性疾病，改善不良生活习惯如戒烟限酒、加强运动等。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重要性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中风具有高发病率、高死亡率和高致残率的特点，给社会和家庭带来沉重负担。因此，加强中风的预防和控制具有重要意义。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预防措施与重要性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危险因素及评估方法</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长期高血压可损伤血管内皮，增加血栓形成风险，是中风主要危险因素之一。</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高血压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高血脂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糖尿病</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1375" r="113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血脂异常可导致动脉粥样硬化，进而引发心脑血管疾病，包括中风。</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糖尿病患者易并发血管病变，增加中风发病率。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高血压、高血脂等慢性病影响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656" r="23656"/>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8571" r="8571"/>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4815" r="1481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3593" r="13593"/>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生活习惯与环境因素分析</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烟草中的有害物质可损伤血管内皮，加速动脉硬化进程，增加中风风险。</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过量饮酒可导致血压升高、心律失常等，增加中风发病可能性。</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高盐、高脂、低钾等不健康饮食习惯可增加中风发病风险。</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长期暴露在污染环境中，如空气污染、噪音等，可能对心脑血管产生不良影响。</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吸烟</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饮酒</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饮食</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环境</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有中风家族史的人群发病风险较高。</a:t>
            </a:r>
          </a:p>
        </p:txBody>
      </p:sp>
      <p:pic>
        <p:nvPicPr>
          <p:cNvPr id="4" name="Picture 4"/>
          <p:cNvPicPr>
            <a:picLocks noChangeAspect="1"/>
          </p:cNvPicPr>
          <p:nvPr/>
        </p:nvPicPr>
        <p:blipFill>
          <a:blip r:embed="rId2"/>
          <a:srcRect l="21875" r="218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5664" r="5664"/>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家族史</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部分遗传性疾病如高血压、糖尿病等具有家族聚集性，可能与中风发病相关。</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遗传倾向</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某些基因变异可增加中风易感性，如与凝血、血脂代谢等相关的基因变异。</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基因变异</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遗传因素在发病中作用探讨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问卷调查</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体格检查</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影像学检查</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实验室检查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评估方法及指标体系建立</a:t>
              </a:r>
            </a:p>
          </p:txBody>
        </p:sp>
      </p:grpSp>
      <p:pic>
        <p:nvPicPr>
          <p:cNvPr id="28" name="Picture 28"/>
          <p:cNvPicPr>
            <a:picLocks noChangeAspect="1"/>
          </p:cNvPicPr>
          <p:nvPr/>
        </p:nvPicPr>
        <p:blipFill>
          <a:blip r:embed="rId2"/>
          <a:srcRect l="16548" r="1654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631" r="16631"/>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通过收集个人基本信息、生活习惯、既往病史等资料，初步评估中风风险。</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测量血压、血脂、血糖等生理指标，了解身体状况及潜在风险。</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如脑部CT、MRI等，可发现脑血管病变及评估病情严重程度。</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检测血液流变学、凝血功能等指标，为中风风险评估提供依据。</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急性期治疗与康复策略</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21875" r="218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溶栓治疗</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抗凝治疗</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降压治疗</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手术治疗</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急性期治疗方案选择</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针对缺血性中风，通过药物溶解血栓，恢复血流。</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控制血压，减轻脑水肿，降低颅内压。</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防止血栓形成或扩大，降低复发风险。</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针对出血性中风或大面积脑梗死，采取开颅手术或介入手术。</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通过药物作用改善脑部血液循环，减轻脑损伤，促进神经功能恢复。</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药物治疗原理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遵循医嘱，按时按量服药；注意观察药物不良反应；定期复查，调整治疗方案。</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注意事项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药物治疗原理及注意事项</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康复训练计划制定和执行</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康复训练计划制定</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根据患者病情和康复需求，制定个性化的康复训练计划，包括运动训练、言语训练、认知训练等。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康复训练执行</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在专业康复师指导下进行康复训练，注意训练强度和时间安排，避免过度疲劳和损伤。</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https://d.book118.com/778023133076006043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2024-09-23T04:51:32.592</cp:lastPrinted>
  <dcterms:created xsi:type="dcterms:W3CDTF">2024-09-22T20:51:32Z</dcterms:created>
  <dcterms:modified xsi:type="dcterms:W3CDTF">2024-09-22T20:51:34Z</dcterms:modified>
</cp:coreProperties>
</file>