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AA90F7-26A2-4AB2-AB80-6CE403737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B34A3C-479A-41FA-9CCD-D54ADB5EC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9FCF72-3757-45A5-B2E8-573413692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E4BD85-594C-40D0-90E8-D6CD27638F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9E4D0D-5EEF-4E65-966F-4FCD22EFD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2D83E7-CA8D-4A81-B137-F8AC78569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E655C5-9085-455E-9B67-858718CFD9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580382-B86F-405A-B59F-6FBD645568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A660DC-8366-437A-867C-1AA53E9D9F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FDAA93-61D0-43A4-95D8-957CCF5D3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191D73-F305-416F-9C52-506EAB9E54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02405014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幼儿园心理健康性教育教案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教学方法与手段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教学评价与反馈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教学反思与改进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教学目标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9" r="49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52" r="3052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了解基本的性生理知识，如生殖器官的名称、功能和保护措施。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明白性别认同和性别角色的概念，理解性别平等的重要性。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学习如何正确表达自己的情感和需求，以及如何处理人际关系中的冲突。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833" r="10833"/>
          <a:stretch>
            <a:fillRect/>
          </a:stretch>
        </p:blipFill>
        <p:spPr>
          <a:xfrm>
            <a:off x="652455" y="1326357"/>
            <a:ext cx="3050441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9417" r="941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掌握自我保护的基本技能，如拒绝不适当的身体接触、遇到性侵犯时的应对方法等。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学会倾听和尊重他人的观点和感受，培养沟通能力和同理心。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培养解决问题和应对挑战的能力，增强自信心和适应力。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能力目标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学会珍惜自己和他人的身体和情感，培养尊重和关爱的品质。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增强自我保护意识，提高对不良信息的辨别能力和抵制诱惑的能力。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2013" b="2013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培养积极、健康的性价值观，树立正确的性别观念和自我认知。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情感态度价值观目标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教学内容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介绍人体生理结构与功能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向幼儿介绍男女性生殖器官的生理特点和功能，以及性别认同和性别角色。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500" r="2050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性生理知识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培养健康的性心理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引导幼儿正确认识自己的情感和需求，培养自尊、自信、自爱的品质，以及积极、健康的性心理。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性心理知识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树立正确的性道德观念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教育幼儿尊重自己和他人，遵守社会道德规范，培养责任感和义务感，树立正确的性道德观念。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性道德知识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https://d.book118.com/778024050141006036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2024-09-16T12:11:22.443</cp:lastPrinted>
  <dcterms:created xsi:type="dcterms:W3CDTF">2024-09-16T04:11:22Z</dcterms:created>
  <dcterms:modified xsi:type="dcterms:W3CDTF">2024-09-16T04:11:24Z</dcterms:modified>
</cp:coreProperties>
</file>