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D3C93-7EA1-44A2-B1AB-A7D656991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49BA70-E7DA-4E86-AE5F-A94412B60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723AFA-7908-4D44-846F-FDE476908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B9043C-BAAC-4761-B498-D2C8C753B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B1B7DA-A38A-4706-B3F9-1602E25A9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513A3A1-33F9-47E9-B971-817E4438A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0EB08D-ADF1-47DB-B763-2F7F362DD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A0D566-E119-41A7-A838-49E9DFC53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41A84E-693F-4416-A670-0759372E7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322725-8BE7-4E6F-9521-868714599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9379AA-1D2D-4FA3-8F0D-AE1A9F72AE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24052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血透中低血压查房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血透中低血压概述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血透中低血压的危害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血透中低血压的预防与处理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血透中低血压的案例分析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血透中低血压概述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血透中低血压是指在血液透析过程中或结束后，患者血压低于正常值的现象。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根据发生时间和临床表现，血透中低血压可分为急性和慢性两类。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血容量减少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在透析过程中，由于水分和毒素的清除，患者血容量减少，导致血压下降。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自主神经功能紊乱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透析过程中，自主神经功能紊乱可能导致血管舒缩功能异常，从而引发低血压。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内分泌因素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某些内分泌激素如肾上腺素、去甲肾上腺素等分泌不足，也可能导致血压下降。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患者可能出现头晕、乏力、出汗、心慌等症状，严重时可出现意识模糊、昏迷等。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血压下降，脉搏细速，严重时可出现心跳骤停。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血透中低血压的危害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低血压可导致心肌缺血，引发心绞痛、心肌梗死等心血管事件。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心肌缺血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心律失常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48" r="1674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脑供血不足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血透中低血压可能导致心律失常，如心动过速、心动过缓或心脏停搏。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低血压会导致脑部供血不足，引发头晕、头痛、意识模糊等症状。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对心血管系统的影响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长期反复的低血压可能导致肾脏损伤，使肾功能逐渐下降。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肾功能下降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低血压可加重肾性贫血，使患者感到乏力、头晕等症状。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肾性贫血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长期低血压导致的肾功能损伤，最终可能导致尿毒症。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尿毒症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对肾脏的影响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低血压可导致胃肠道缺血，引发胃痛、恶心、呕吐等症状。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胃肠道缺血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875" b="188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低血压可能影响肝脏的正常功能，导致肝功能异常。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低血压可能导致肌肉无力、肌肉萎缩等症状，影响患者的活动能力。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肌肉无力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对其他器官的影响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血透中低血压的预防与处理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https://d.book118.com/778024052022006030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2024-09-06T08:23:59.673</cp:lastPrinted>
  <dcterms:created xsi:type="dcterms:W3CDTF">2024-09-06T00:23:59Z</dcterms:created>
  <dcterms:modified xsi:type="dcterms:W3CDTF">2024-09-06T00:24:01Z</dcterms:modified>
</cp:coreProperties>
</file>