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E1A1D-74D8-4332-9D0E-198DDA3D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4A0C7-1785-43AE-A339-FE624283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36BD-30B8-4044-A0C7-CD3966E1A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5977E-D780-4E56-B182-E53EBF61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3A70A-9604-4611-A890-8A259D9D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0A6B7-DE88-4ACA-8DEC-B5DB94F7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3BE22-4ADE-4312-A16F-6B0CE666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B3CE5-FE8A-4B92-9BFD-C9386038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E8988-457F-499D-AD30-8E7BF54B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4F66F-3E92-4B11-ABD9-45707C3C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67100-8FC9-4DB1-B8EB-1AF72E191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405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心电图护理培训课件视频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心电图护理培训总结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心电图是记录心脏电活动的图形，用于诊断心脏疾病和监测心脏功能。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心电图通过记录心脏的电活动，反映心脏的收缩和舒张功能，帮助医生诊断心律失常、心肌缺血、心肌梗死等心脏疾病，以及评估心脏功能和治疗效果。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心电图由一系列连续的波形组成，每个波形代表心脏的一个电活动，解读心电图需要了解各波形的意义和正常范围。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心电图包括P波、QRS波群、T波和U波等，每个波形都有其特定的意义。解读心电图需要了解各波形的正常范围和异常表现，以及它们与心脏疾病之间的关系。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心电图的组成与解读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心电图的异常表现可能提示心脏疾病或其他健康问题，正确识别和处理心电图异常对保障患者安全至关重要。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心电图的异常表现包括心律失常、心肌缺血、心肌梗死等，这些异常可能引发严重的心脏事件甚至猝死。因此，医护人员需要熟练掌握心电图的解读技巧，及时发现和处理异常情况，保障患者的生命安全。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心电图的异常表现与意义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151" b="101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968" r="239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确保心电图机处于良好状态，检查导联线是否完好，备用电池充电充足。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准备心电图机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确保患者处于安静状态，避免剧烈运动和情绪波动，告知患者心电图检查的目的和注意事项。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根据患者情况选择适当的导联，正确连接导联线和电极，确保电极位置准确无误。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连接导联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按下心电图机开始按钮，开始采集心电图数据。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开始采集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根据心电图波形特征，正确识别心电图各波段，如P波、QRS波群、T波等。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将心电图数据记录在标准的心电图记录纸上，确保记录完整、准确。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记录心电图数据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将记录好的心电图按照时间顺序整理归档，以便后续分析和诊断。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整理心电图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心电图的记录与整理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在心电监测过程中，密切观察心电图波形变化，发现异常及时报告医生。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25" r="33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在心电监测过程中，关注患者的生命体征和症状变化，如有异常及时处理。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告知患者在心电监测期间避免剧烈运动和情绪波动，保持安静状态。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心电图的监测与护理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心电图护理注意事项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https://d.book118.com/778024054022006030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2024-09-06T08:23:59.678</cp:lastPrinted>
  <dcterms:created xsi:type="dcterms:W3CDTF">2024-09-06T00:23:59Z</dcterms:created>
  <dcterms:modified xsi:type="dcterms:W3CDTF">2024-09-06T00:24:01Z</dcterms:modified>
</cp:coreProperties>
</file>