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FB285-08CB-4A46-B90D-516C197F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4F2A6-4957-4FDB-8C14-999E6F725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41366-F1EF-402B-86BD-FA8EED8E5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E90E5-AEAD-4E5C-AA0F-50701789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9AD6B-F822-4A6E-8DA0-BA41CD96C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A21B4-8752-4468-920E-540A075B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A461E-E011-4EC7-A8F9-7CACA90E8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0D926-201A-4F3D-AA43-B6FA4791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60B5C-310B-4CE5-9B32-B11C07522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98BAC-F126-4ADD-901F-8CBC405F4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DFF73-EABD-42A3-9A62-4FF915E1D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5063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生气的时候心理健康教案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生气的原因和影响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心理健康与生气管理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生气时的自我调节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生气时的沟通技巧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22" r="23322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随着社会压力的增大，人们容易产生负面情绪，生气是一种常见的情绪反应。然而，不恰当的处理方式可能会对身心健康产生负面影响。因此，本课程旨在帮助学员学会如何在生气时保持心理健康。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课程目标：本课程旨在帮助学员了解生气的原因、影响和应对方法，提高自我调节能力，促进身心健康。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学员将了解生气是如何产生的，以及生气对身心健康的影响。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了解生气的成因和影响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学员将学习一些应对生气的方法，如深呼吸、冥想和积极思考等。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学习应对生气的方法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通过实践和练习，学员将学会更好地控制自己的情绪，提高自我调节能力。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增强自我调节能力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学员将了解如何在生气时保持身心健康，以更好地应对生活中的挑战和压力。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生气的原因和影响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804" b="28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当人们遇到不满或挫折时，可能会选择压抑自己的情绪，但这种情绪会在某个时刻爆发，导致生气。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情绪压抑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当人们无法有效地表达自己的需求或情感时，可能会通过生气来引起注意或传达信息。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当人们的价值观或信仰受到挑战或侵犯时，可能会感到生气，因为这触动了他们的内心深处。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价值观冲突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某些生理因素，如荷尔蒙失衡、疾病或药物反应，也可能导致人们更容易生气。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4" r="257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1" r="2000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生气的负面影响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生气会导致情绪波动，影响人们的思维和行为，使他们难以做出明智的决策。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生气可能导致血压升高、心跳加速、消化问题和其他健康问题。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频繁的生气可能导致人际关系紧张，破坏信任和亲密感。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生气可能会影响工作效率和创造力，使人们难以集中精力完成任务。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自我保护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促进改变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增强关系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生气的积极作用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364" r="123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生气可以作为一种自我保护机制，帮助人们应对不公正或欺凌行为。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生气是情感表达的一种方式，有助于人们传达自己的感受和需求。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生气有时可以促使人们做出积极的改变，改善自己的生活和环境。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在某些情况下，共同经历的生气可能加强人们之间的联系，使他们更加紧密团结。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心理健康与生气管理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心理健康是指个体在心理、情感和行为上都能保持相对稳定、协调一致的状态，能够适应环境、应对压力、自我调节，并具备良好的心理品质和幸福感。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心理健康不仅包括个体内部的心理平衡，也涉及到人际关系、社会适应和自我实现等方面。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368" b="236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生气时通过深呼吸来放松身体，缓解紧张情绪，降低血压和心率。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转移注意力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表达情绪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思考积极面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将注意力从生气的事情上转移到其他事物上，例如听音乐、做运动或与朋友聊天。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找一个信任的人倾诉，或者通过写日记、绘画等方式表达自己的情绪。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从积极的角度看待生气的事情，寻找其中的积极因素，以缓解负面情绪。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生气管理的技巧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重新审视生气的事情，调整自己的思维方式，从更客观、理性的角度看待问题。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回顾自己的情绪反应，分析生气的原因，并寻找更好的应对方式。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学习情绪调节技巧，例如放松训练、冥想等，以更好地应对生气情绪。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与亲朋好友保持联系，寻求他们的支持和帮助，共同应对生气情绪。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应对生气的心理策略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生气时的自我调节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https://d.book118.com/778025063132006042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2024-09-22T04:20:15.421</cp:lastPrinted>
  <dcterms:created xsi:type="dcterms:W3CDTF">2024-09-21T20:20:15Z</dcterms:created>
  <dcterms:modified xsi:type="dcterms:W3CDTF">2024-09-21T20:20:17Z</dcterms:modified>
</cp:coreProperties>
</file>