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1E176A-C6F8-4FBF-8E6F-CA5EB2473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256476-CB87-4FDB-88A5-CDB24DA2B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E8CB5E-31F7-422F-8CF5-50D08554F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96A202-A683-4A02-81EA-EC0C9E630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61891F-3745-41D3-9AC0-AFAAC2551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C44C86-848B-463F-912B-68D86CE36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ADCE20-CDCE-4EA3-BFEE-B4C731E8E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14E9B-03C2-419C-A3F6-7884666C6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21E90C-57C1-4F60-A2F0-359D656C0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8F427A-F88B-4DAA-A6D1-95033EACD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7B9CCF-1EDF-45CC-909C-1E7C7C699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2610006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学生心理健康问题的干预与治疗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学生心理健康问题现状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干预策略与方法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治疗方法及技术应用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实践经验分享与讨论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未来发展趋势预测及挑战应对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应对学生心理健康挑战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当前学生面临诸多心理健康问题，如焦虑、抑郁、学习压力等，需要采取有效措施进行干预和治疗。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促进学校心理健康教育发展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通过对学生心理健康问题的研究和实践，推动学校心理健康教育体系的完善和发展。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提高学生心理健康水平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通过干预和治疗，帮助学生解决心理问题，增强心理素质，提高学习和生活质量。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708" b="37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375" b="143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介绍当前学生心理健康问题的普遍性、严重性以及影响因素。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学生心理健康问题现状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干预与治疗策略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实践案例与效果评估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阐述针对学生心理健康问题的干预和治疗策略，包括心理咨询、心理治疗、药物治疗等。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分享学生心理健康问题干预与治疗的实践案例，并对干预和治疗的效果进行评估。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展望学生心理健康问题干预与治疗的发展趋势，提出相关建议和措施。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学生心理健康问题现状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攻击行为、违纪行为、自我伤害行为等。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注意缺陷多动障碍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注意力不集中、活动过度、冲动行为等。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自闭症谱系障碍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社交沟通障碍、重复性行为、兴趣狭窄等。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焦虑障碍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包括广泛性焦虑、社交焦虑、分离焦虑等，表现为过度担忧、紧张、害怕等情绪。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抑郁障碍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持续的情绪低落、兴趣丧失、活力减退、睡眠障碍、食欲改变等。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家庭氛围、父母教养方式、家庭经济状况等对学生的心理健康有重要影响。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167" r="14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250" r="9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学校环境、师生关系、同学关系、学业压力等也会对学生的心理健康产生影响。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社会文化背景、媒体影响、社交网络等也会对学生的心理健康产生作用。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影响学生的学习效率和生活质量，可能导致学习成绩下降、人际关系紧张等问题。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轻度危害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导致学生出现明显的心理症状，如焦虑、抑郁等，可能需要专业的心理咨询和治疗。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中度危害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导致学生出现严重的心理障碍，如自闭症、精神分裂症等，需要长期的专业治疗和管理。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重度危害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危害程度评估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干预策略与方法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399" b="6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4356" b="143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预防性干预措施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心理健康教育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通过课程、讲座、工作坊等形式，提供心理健康知识，增强学生的心理健康意识，培养其积极心态和应对压力的能力。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心理测评与筛查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定期开展心理测评，及早发现潜在的心理问题，为有需要的学生提供及时的干预和支持。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建立支持系统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建立学校、家庭、社区等多方面的支持系统，为学生提供情感支持、心理咨询等资源，减轻其心理压力。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583" r="16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针对学生的具体心理问题，提供一对一的心理咨询服务，帮助学生解决心理困扰，增强其心理韧性。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个体心理咨询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通过团体活动，让学生在互动中分享经验、学习应对技巧，改善心理状态，提高社交能力。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团体心理辅导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对于严重心理问题的学生，可寻求专业心理治疗师的帮助，必要时可辅以药物治疗。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心理治疗与药物辅助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治疗性干预手段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某高中生因学业压力导致焦虑情绪严重，通过个体心理咨询和学习压力管理技巧，逐渐缓解焦虑情绪，提高学习效率。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某大学生因人际关系困扰导致抑郁症状，通过团体心理辅导和社交技能训练，改善人际关系，减轻抑郁症状。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792" r="11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583" r="11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某初中生因家庭变故导致创伤后应激障碍，通过专业心理治疗和药物辅助，逐渐恢复心理健康。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https://d.book118.com/778026100060006030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2024-09-06T21:45:36.004</cp:lastPrinted>
  <dcterms:created xsi:type="dcterms:W3CDTF">2024-09-06T13:45:36Z</dcterms:created>
  <dcterms:modified xsi:type="dcterms:W3CDTF">2024-09-06T13:45:38Z</dcterms:modified>
</cp:coreProperties>
</file>