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DCF56-DE59-4C8A-8957-A6941C2C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66B04-A088-4E6B-BD9C-F15066DAF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307F9-224C-4381-876E-0524103C0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8BDF8-C077-454A-83C0-60AFC165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C2328-F650-456D-AB36-359478304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523EDE-9786-4622-B11A-FF21B0D35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DA10F-6037-40C4-96B6-DACDEFF7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124C7-BFC7-4E78-A7A8-7DE72DC0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F2807-B8CE-493B-9BD5-0D981DCCA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DFA20-28C3-431E-959C-44A135D6A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88945-F263-4D1A-BF35-9B9CF5871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3006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安全管理办法的必要性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实施安全管理办法的效益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随着社会的快速发展，各种安全问题日益突出，严重威胁着人们的生命财产安全。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各行各业在追求经济效益的同时，往往忽视了安全管理，导致事故频发，造成巨大损失。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通过制定和实施安全管理办法，可以规范企业和个人的行为，降低事故发生的概率，保障人们的生命财产安全，促进社会的和谐稳定。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1" r="2420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通过建立健全的安全管理制度和操作规程，提高员工的安全意识和技能水平，从而有效预防各类事故的发生。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对企业生产经营过程中存在的各种风险进行识别、评估和控制，确保企业在安全的前提下实现经济效益最大化。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建立健全的应急救援体系，提高企业和员工在突发事件中的应对能力，减少事故造成的损失。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提升应急能力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通过持续改进安全管理办法，推动企业实现安全生产与经济效益的良性循环，促进企业的可持续发展。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安全管理现状及问题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目前，大部分组织已经建立了相对完善的安全管理体系，包括安全规章制度、安全责任制、安全培训等。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各级政府和监管部门对安全生产的重视程度不断提高，定期开展安全检查和评估，督促企业落实安全措施。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安全监管与检查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许多组织已经建立了应急救援队伍，配备了相应的救援设备和器材，以应对突发事件和事故。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当前安全管理状况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部分员工和管理人员对安全生产的重要性认识不足，缺乏必要的安全意识和技能。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一些组织在安全投入方面存在不足，包括安全设施、安全培训、应急救援等方面的投入不够。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安全隐患排查不彻底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在安全隐患排查过程中，存在排查不全面、不彻底的问题，导致一些潜在的安全隐患没有被及时发现和处理。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安全制度执行不力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虽然制定了安全规章制度，但在实际执行过程中存在敷衍了事、监管不到位等问题。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安全管理办法的核心内容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制定全面、系统的安全管理制度，明确各级管理人员和员工的职责和权限，确保安全管理工作的顺利开展。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根据企业或组织的实际情况，制定详细的安全规章，包括安全操作规程、应急预案、安全防护措施等，以确保员工能够严格遵守和执行。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制定详细的安全规章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制定安全管理制度和规章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9" r="2194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通过开展安全知识讲座、宣传活动等形式，提高员工的安全意识和风险防范能力。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加强安全意识教育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针对企业或组织的特点和需要，开展相应的安全技能培训，提高员工的安全操作技能和应急处置能力。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实施安全技能培训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强化安全教育和培训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加强安全检查和评估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对企业或组织的各项安全工作进行定期检查，及时发现和消除安全隐患，确保各项安全制度的贯彻执行。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通过对企业或组织的安全管理状况进行全面评估，找出存在的问题和不足，提出改进措施和建议，不断完善安全管理办法。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https://d.book118.com/778030066015006032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2024-09-09T08:51:18.227</cp:lastPrinted>
  <dcterms:created xsi:type="dcterms:W3CDTF">2024-09-09T00:51:18Z</dcterms:created>
  <dcterms:modified xsi:type="dcterms:W3CDTF">2024-09-09T00:51:20Z</dcterms:modified>
</cp:coreProperties>
</file>