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3511DE-C7C5-431D-9EDE-32B793F78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722680-E2E3-4BE4-87FC-BCE5E1781B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1B34C2-30D8-4540-8E9E-15C8C441C2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F5CD8B-1CBB-4D28-9FED-732105516C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B0C0BE-931C-4896-A71C-8E344C79AA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0E705C-F3C7-483C-A3FD-B6C90BCC00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77661D-BBA4-4C4B-8508-79A0C9A996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74E9E9-26B7-4477-B6E5-F522FDA8DE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D1073C-8775-4C6C-872E-BD7DE84C27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90F591-3CB9-427F-94B5-10051647CD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0A755C-6133-47CE-8889-806B2745D7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3013511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火灾应急预案科普知识讲座</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火灾应急预案概述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火灾应急预案的编制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火灾应急预案的实施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火灾应急预案的培训与演练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火灾应急预案的改进与优化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火灾应急预案概述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火灾应急预案是针对可能发生的火灾事故，为迅速、有效地开展应急救援工作，降低火灾损失而预先制定的行动方案。</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火灾应急预案对于保障人民生命财产安全、维护社会稳定具有重要意义，能够提高应对火灾事故的快速反应能力和协调作战能力。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3750" b="13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制定火灾应急预案需要充分考虑地区特点和火灾风险，结合实际情况进行评估和规划，明确组织机构、救援力量、资源调配等方面的安排。</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制定</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实施火灾应急预案需要定期组织演练和培训，提高相关人员的应急处置能力，确保在火灾发生时能够迅速、准确地响应。</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实施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应急预案的制定与实施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根据火灾事故可能造成的影响和危害程度，应急预案可分为国家、省、市、县四级，各级预案的制定和实施需根据实际情况进行。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级别</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各级火灾应急预案的制定和实施需根据地区特点和火灾风险进行评估，明确各级预案的启动条件和响应措施，确保各级预案的有效性和协调性。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应急预案的分类与级别</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火灾应急预案的编制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明确应急预案的目标和原则，为后续编制提供指导。</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确定应急目标和原则</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对可能发生的火灾风险进行评估，识别潜在的火灾源和危险因素。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风险评估</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了解可用的人力、物资、设备和信息等资源情况，为应急救援提供保障。</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资源调查</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根据风险评估和资源调查结果，制定相应的应急措施和流程。</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编制应急预案</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编制流程与内容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人力准备</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物资准备</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设备准备</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信息准备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资源准备与调配</a:t>
              </a:r>
            </a:p>
          </p:txBody>
        </p:sp>
      </p:grpSp>
      <p:pic>
        <p:nvPicPr>
          <p:cNvPr id="28" name="Picture 28"/>
          <p:cNvPicPr>
            <a:picLocks noChangeAspect="1"/>
          </p:cNvPicPr>
          <p:nvPr/>
        </p:nvPicPr>
        <p:blipFill>
          <a:blip r:embed="rId2"/>
          <a:srcRect l="16715" r="1671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4501" r="1450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组建应急救援队伍，进行人员培训和演练，提高应急处置能力。</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储备必要的灭火器材、防护装备、通讯设备等应急物资。</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确保消防设备、救援设备和交通工具等设备的可用性。</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建立信息报告和通讯系统，确保信息传递的及时性和准确性。</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通过模拟演练，检验应急预案的可行性和有效性。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预案演练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542" r="17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反馈与评估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917" r="19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定期修订</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708" b="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收集参与应急救援人员的意见和建议，对应急预案进行评估和改进。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根据实际情况和演练结果，对应急预案进行定期修订，确保预案的时效性和针对性。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应急预案的评估与修订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火灾应急预案的实施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https://d.book118.com/778030135110006033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2024-09-11T17:05:22.539</cp:lastPrinted>
  <dcterms:created xsi:type="dcterms:W3CDTF">2024-09-11T09:05:22Z</dcterms:created>
  <dcterms:modified xsi:type="dcterms:W3CDTF">2024-09-11T09:05:24Z</dcterms:modified>
</cp:coreProperties>
</file>