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8" r:id="rId25"/>
  </p:sldIdLst>
  <p:sldSz cx="12192000" cy="6858000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tags" Target="tags/tag1.xml" /><Relationship Id="rId27" Type="http://schemas.openxmlformats.org/officeDocument/2006/relationships/presProps" Target="presProps.xml" /><Relationship Id="rId28" Type="http://schemas.openxmlformats.org/officeDocument/2006/relationships/viewProps" Target="viewProps.xml" /><Relationship Id="rId29" Type="http://schemas.openxmlformats.org/officeDocument/2006/relationships/theme" Target="theme/theme1.xml" /><Relationship Id="rId3" Type="http://schemas.openxmlformats.org/officeDocument/2006/relationships/slideMaster" Target="slideMasters/slideMaster3.xml" /><Relationship Id="rId30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C9931D07-5B59-4E11-AF28-BA08395F762E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7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8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0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1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3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4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6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7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9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0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2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3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5" name="PlaceHolder 2"/>
          <p:cNvSpPr>
            <a:spLocks noGrp="1"/>
          </p:cNvSpPr>
          <p:nvPr>
            <p:ph type="body" idx="4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6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2B1F83-583B-4222-BBA9-3590F3420D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367CD9-09A2-49E1-9E6C-A941856078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F6CC66-A9C9-46CD-B95B-58A3D66AC1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1AA5C9-578B-47D7-BC29-DC9A34275D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FB65DF6-9A42-4121-A621-0FFEE30B30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2260F1F-7F8E-40EC-8FE4-7E29E0CA30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FE38B1C-BC91-430A-B7EC-AFB154F6D7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32934A-77B9-4272-A171-2F1D9A7C55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785A17-F62B-4484-8514-4DAA959043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05DFF3-26B6-42D2-AC3E-A67A45D178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BB595B-832F-4E9F-9941-E1A2FFA2E5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F1F6431-DE9E-47D6-A80D-9884D94BA594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F04643A9-C935-4A0E-AD3B-8FEAB75E9BF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1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8031115011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情绪调节的方法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情绪调节的重要性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心理学技巧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生活方式调节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身体运动调节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情绪调节的利与弊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情绪调节的重要性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为什么情绪调节很重要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情绪的稳定不仅对个人的心理健康有着重要影响，也直接影响到身体健康。持续的压力和负面情绪会增加患疾病的风险，情绪不稳定也会影响人际关系和工作效率。因此，掌握情绪调节的方法十分必要。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情绪调节技巧的种类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包括认知重构、情绪识别等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心理学技巧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如调整作息时间、饮食习惯等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生活方式调节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通过运动释放压力、增强身体素质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身体运动调节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情绪调节与心理健康的关系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4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心理健康是个人健康的重要组成部分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心理健康的重要性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包括定期锻炼、寻求帮助等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如何保持心理健康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0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良好的情绪调节能帮助维持心理健康状态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情绪调节对心理健康的作用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4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找出导致情绪的原因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分析情绪波动的背后原因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寻找解决方法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7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选择适合的调节方法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选择心理学技巧或生活方式调节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视情况选择适合的方式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0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实施调节并观察效果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践行调节方法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观察情绪变化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实践情绪调节的步骤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4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确认自己的情绪状态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反思自己的情绪波动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记录情绪变化的原因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6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情绪调节对心理健康的重要性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7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心理健康是一个人整体健康的重要组成部分，良好的情绪调节可以帮助人们更好地处理生活中的压力和挑战，有助于维持心理健康的稳定状态。通过学习和实践情绪调节的方法，人们可以更好地了解自己的情绪变化并找到有效的方式来管理情绪，从而提升心理健康水平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8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实践情绪调节的步骤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9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反思自己的情绪波动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确认自己的情绪状态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分析情绪波动的背后原因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找出导致情绪的原因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选择心理学技巧或生活方式调节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选择适合的调节方法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践行调节方法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实施调节并观察效果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心理学技巧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情绪识别与表达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情绪识别与表达是情绪调节的第一步。了解自己的情绪可以帮助我们更好地管理情绪，学会用适当的方式表达情绪可以避免情绪的内化和爆发，建立健康的情绪表达方式有助于促进人际关系的和谐发展。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情绪管理与调节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避免情绪失控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学会控制情绪的爆发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如户外运动、冥想等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寻找适合自己的情绪调节方法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保持冷静应对挑战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培养内心的平静与宽容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心理应对策略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4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转变负面情绪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学会积极思考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情绪是正常现象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接受情绪的波动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增强自我信心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建立积极的自我话语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2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增强心理韧性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3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挑战是成长的机会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接受挑战与失败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6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保持乐观态度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调整心态应对逆境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9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适应变化的环境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培养适应能力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2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3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情绪调节是一项重要的心理学技巧，通过情绪识别与表达、情绪管理与调节、心理应对策略以及增强心理韧性的方法，可以帮助我们更好地处理压力，维持心理健康。不断学习和实践这些方法，可以提升个人的情绪智慧和抗挫折能力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4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生活方式调节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6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7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8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健康饮食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饮食与情绪有密切联系，合理饮食可以对情绪起到积极影响。护理胃肠道有助于维持情绪稳定，保持身心健康。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1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规律作息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2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对情绪调节重要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充足睡眠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影响情绪稳定性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科学作息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建立作息调节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良好习惯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0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社交互动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1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人际关系对情绪产生重要影响，积极的社交互动和社交支持可以帮助调节情绪，保持心情愉快。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2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精神放松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3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情绪调节关键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学会放松技巧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6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促进身心平衡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放松重要性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9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对情绪有益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深度放松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https://d.book118.com/778031115011006050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124</Paragraphs>
  <Slides>21</Slides>
  <Notes>7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29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情绪调节的方法</vt:lpstr>
      <vt:lpstr>目录</vt:lpstr>
      <vt:lpstr>第1章 情绪调节的重要性</vt:lpstr>
      <vt:lpstr> </vt:lpstr>
      <vt:lpstr>情绪调节技巧的种类</vt:lpstr>
      <vt:lpstr>情绪调节与心理健康的关系</vt:lpstr>
      <vt:lpstr>实践情绪调节的步骤</vt:lpstr>
      <vt:lpstr>情绪调节对心理健康的重要性</vt:lpstr>
      <vt:lpstr>实践情绪调节的步骤</vt:lpstr>
      <vt:lpstr>第2章 心理学技巧</vt:lpstr>
      <vt:lpstr> </vt:lpstr>
      <vt:lpstr>情绪管理与调节</vt:lpstr>
      <vt:lpstr>心理应对策略</vt:lpstr>
      <vt:lpstr>增强心理韧性</vt:lpstr>
      <vt:lpstr>总结</vt:lpstr>
      <vt:lpstr>第3章 生活方式调节</vt:lpstr>
      <vt:lpstr> </vt:lpstr>
      <vt:lpstr>规律作息</vt:lpstr>
      <vt:lpstr>社交互动</vt:lpstr>
      <vt:lpstr>精神放松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2024-09-29T15:01:27.041</cp:lastPrinted>
  <dcterms:created xsi:type="dcterms:W3CDTF">2024-09-29T07:01:27Z</dcterms:created>
  <dcterms:modified xsi:type="dcterms:W3CDTF">2024-09-29T07:01:29Z</dcterms:modified>
</cp:coreProperties>
</file>