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0A799-D1F3-4CC3-9465-1F932BE7E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ED8D0-9415-4E87-8365-2A3E7B3D4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946BD-22C8-4056-BBE4-56B2A4593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85E9A-7B22-4629-92BE-1D71727B0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AC99F6-E261-4D86-A383-F9F761927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85F37-3884-4CDB-AEE0-989FBFF33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98A1C-9AF6-4B52-AF1C-853A91F27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7FD11-61FC-4C34-8D33-BC46CB228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DABF7-7B67-4175-BE7F-56305F8FE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10862-7175-4575-8AEB-F58FC635E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1089C-FB7E-4353-9C0F-F38C58A6B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32062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专家授课简介PPT\n## 1.护理专家介绍及背景\n### 1.1护理专家姓名、职称及荣誉\n### 1.2护理专家教育背景及经历\n### 1.3护理专家专业领域及研究成果\n## 2.护理行业发展趋势及挑战\n### 2.1护理行业发展现状分析\n### 2.2护理行业未来发展趋势\n### 2.3护理行业面临的主要挑战\n## 3.护理专家授课内容及方法\n### 3.1护理专家授课主题及内容概述\n### 3.2护理专家授课方法及技巧\n### 3.3护理专家授课案例分析\n## 4.护理专家授课效果及评价\n### 4.1护理专家授课效果评估方法\n### 4.2护理专家授课效果案例分析\n### 4.3提高护理专家授课效果的建议\n## 5.护理专家授课合作及交流\n### 5.1护理专家与其他专家的合作交流\n### 5.2护理专家与医疗机构的合作交流\n### 5.3护理专家与教育培训机构的合作交流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护理专家授课简介PPT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护理专家介绍及背景</a:t>
            </a:r>
            <a:endParaRPr/>
          </a:p>
        </p:txBody>
      </p:sp>
      <p:sp>
        <p:nvSpPr>
          <p:cNvPr id="13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7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7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职称：主任护师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荣誉：全国卫生系统先进工作者</a:t>
                </a:r>
                <a:endParaRPr/>
              </a:p>
            </p:txBody>
          </p:sp>
          <p:sp>
            <p:nvSpPr>
              <p:cNvPr id="17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姓名：李莉华</a:t>
                </a:r>
                <a:endParaRPr/>
              </a:p>
            </p:txBody>
          </p:sp>
        </p:grpSp>
        <p:grpSp>
          <p:nvGrpSpPr>
            <p:cNvPr id="17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姓名：王志刚</a:t>
                </a:r>
                <a:endParaRPr/>
              </a:p>
            </p:txBody>
          </p:sp>
          <p:sp>
            <p:nvSpPr>
              <p:cNvPr id="17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职称：副主任护师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荣誉：全国优秀护士</a:t>
                </a:r>
                <a:endParaRPr/>
              </a:p>
            </p:txBody>
          </p:sp>
        </p:grpSp>
        <p:grpSp>
          <p:nvGrpSpPr>
            <p:cNvPr id="17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7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姓名：张丽华</a:t>
                </a:r>
                <a:endParaRPr/>
              </a:p>
            </p:txBody>
          </p:sp>
          <p:sp>
            <p:nvSpPr>
              <p:cNvPr id="18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职称：主管护师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荣誉：省级护理能手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护理专家姓名、职称及荣誉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护理专家教育背景及经历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李莉华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教育背景：护理学专业，本科学历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工作经历：某三甲医院护理部副主任，15年护理经验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王志刚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教育背景：护理学专业，硕士研究生学历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工作经历：某知名医院重症监护病房护士长，10年护理经验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张丽华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教育背景：护理学专业，大专学历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工作经历：某社区卫生服务中心护士，8年护理经验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李莉华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专业领域：临床护理、护理管理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研究成果：主持并完成多项国家级护理研究课题，发表多篇护理学术论文</a:t>
                </a:r>
                <a:endParaRPr/>
              </a:p>
            </p:txBody>
          </p:sp>
          <p:sp>
            <p:nvSpPr>
              <p:cNvPr id="20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王志刚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专业领域：重症护理、护理教育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研究成果：参与编写多部护理教材，主持并完成多项省级护理研究课题</a:t>
                </a:r>
                <a:endParaRPr/>
              </a:p>
            </p:txBody>
          </p:sp>
          <p:sp>
            <p:nvSpPr>
              <p:cNvPr id="21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张丽华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专业领域：社区护理、护理教育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研究成果：发表多篇护理学术论文，参与多项市级护理研究课题</a:t>
                </a:r>
                <a:endParaRPr/>
              </a:p>
            </p:txBody>
          </p:sp>
          <p:sp>
            <p:nvSpPr>
              <p:cNvPr id="21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护理专家专业领域及研究成果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护理行业发展趋势及挑战</a:t>
            </a:r>
            <a:endParaRPr/>
          </a:p>
        </p:txBody>
      </p:sp>
      <p:sp>
        <p:nvSpPr>
          <p:cNvPr id="2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随着人口老龄化，护理需求增加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护理人员配比不足，导致工作压力大</a:t>
                </a:r>
                <a:endParaRPr/>
              </a:p>
            </p:txBody>
          </p:sp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护理人员数量不足</a:t>
                </a:r>
                <a:endParaRPr/>
              </a:p>
            </p:txBody>
          </p:sp>
        </p:grpSp>
        <p:grpSp>
          <p:nvGrpSpPr>
            <p:cNvPr id="22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护理人员素质不同，服务质量差异大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护理服务标准化程度不高，难以保证服务质量</a:t>
                </a:r>
                <a:endParaRPr/>
              </a:p>
            </p:txBody>
          </p:sp>
          <p:sp>
            <p:nvSpPr>
              <p:cNvPr id="23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</a:t>
                </a:r>
                <a:endParaRPr/>
              </a:p>
            </p:txBody>
          </p:sp>
          <p:sp>
            <p:nvSpPr>
              <p:cNvPr id="23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护理教育培训资源不足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护理教育培训内容与方法亟待改进</a:t>
                </a:r>
                <a:endParaRPr/>
              </a:p>
            </p:txBody>
          </p:sp>
          <p:sp>
            <p:nvSpPr>
              <p:cNvPr id="23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护理教育培训体系不完善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护理行业发展现状分析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护理信息化发展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护理信息系统的应用，提高护理工作效率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护理大数据分析，为护理决策提供支持</a:t>
                </a:r>
                <a:endParaRPr/>
              </a:p>
            </p:txBody>
          </p:sp>
        </p:grpSp>
        <p:grpSp>
          <p:nvGrpSpPr>
            <p:cNvPr id="2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护理智能化发展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护理机器人、护理器械的应用，减轻护理人员负担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智能护理技术的研究与应用，提高护理服务质量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护理国际化发展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国际护理交流与合作，提高护理水平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护理人才国际化培养，提升护理行业竞争力</a:t>
                </a:r>
                <a:endParaRPr/>
              </a:p>
            </p:txBody>
          </p:sp>
        </p:grpSp>
      </p:grpSp>
      <p:pic>
        <p:nvPicPr>
          <p:cNvPr id="2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护理人员总量不足，难以满足护理需求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护理人员流动性大，影响护理队伍稳定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护理服务质量提升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提高护理人员素质，提升护理服务质量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完善护理服务标准化体系，保证服务质量</a:t>
                </a:r>
                <a:endParaRPr/>
              </a:p>
            </p:txBody>
          </p:sp>
        </p:grpSp>
        <p:grpSp>
          <p:nvGrpSpPr>
            <p:cNvPr id="26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护理教育培训创新</a:t>
                </a:r>
                <a:endParaRPr/>
              </a:p>
            </p:txBody>
          </p:sp>
          <p:sp>
            <p:nvSpPr>
              <p:cNvPr id="2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创新护理教育培训模式，提高培训效果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加大对护理教育培训的投入，提高培训资源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护理行业面临的主要挑战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护理专家授课内容及方法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李莉华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授课主题：临床护理管理与实践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内容概述：临床护理管理方法、护理实践案例分析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王志刚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授课主题：重症护理技术与实践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内容概述：重症护理技术操作、护理实践案例分析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张丽华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授课主题：社区护理与健康管理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内容概述：社区护理服务方法、健康管理策略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护理专家授课主题及内容概述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https://d.book118.com/778032062102006035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护理专家授课简介PPT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2024-09-14T12:49:42.223</cp:lastPrinted>
  <dcterms:created xsi:type="dcterms:W3CDTF">2024-09-14T04:49:42Z</dcterms:created>
  <dcterms:modified xsi:type="dcterms:W3CDTF">2024-09-14T04:49:44Z</dcterms:modified>
</cp:coreProperties>
</file>