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1CBE33-84D0-4194-84CD-D8F8327967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D2F230-2B27-4701-B78A-9287D9B50A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2D0C8B-2A72-44C8-B153-574C654F2F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333089-FF67-4655-9794-48CAABC78D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A2FA7B-E54F-45AB-9EB7-CB0FD76B3D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5B1CE8-BC68-41E3-8C35-ACC743AE6E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A834CD-429B-4415-807B-6DF5C792EC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B7F01C-F05E-4D55-9758-7A9C4859DF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06E8F4-3D26-4CE5-A953-4FB99ACFEA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5F27F7-21E2-43BE-A34C-706AB7F28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5A3CA1-D5EB-4FDD-B9E5-04F40549B0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03212505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社会主义职业道德的基本规范</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汇报人：AA</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职业道德概述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社会主义职业道德核心原则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社会主义职业道德基本规范内容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社会主义职业道德实践应用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社会主义职业道德培养途径与方法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社会主义职业道德评价体系建设</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职业道德概述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92" b="7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行业性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时代性</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继承性</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职业道德定义与特点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职业道德是指从事一定职业的人在职业生活中应当遵循的具有职业特征的道德要求和行为准则。</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职业道德随着社会经济关系的变化而变化，具有鲜明的时代特征。</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职业道德与职业活动紧密相关，反映特定职业活动的道德要求。</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职业道德在发展过程中，继承和发扬了历史上优秀的职业道德传统。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681" b="368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6056" r="605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社会主义职业道德重要性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促进社会主义经济发展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职业道德能够调节职业活动中的各种关系，维护正常的经济秩序，促进社会主义经济的健康发展。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提高职业人员素质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职业道德要求职业人员具备高尚的职业品质、良好的职业纪律和职业技能，有利于提高职业人员的整体素质。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推动社会精神文明建设</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职业道德是社会主义精神文明的重要组成部分，对于推动社会精神文明建设具有重要作用。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职业道德和法律都是调整社会关系的重要手段，二者相互补充、相互促进。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相互补充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375" r="19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共同规范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相互促进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7208" b="7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职业道德和法律共同构成了社会规范体系，对人们的行为进行规范和约束。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职业道德的遵守有助于法律的实施，同时法律的完善也有助于职业道德的推广和普及。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职业道德与法律法规关系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社会主义职业道德核心原则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树立职业荣誉感和责任感，积极投入工作，追求卓越。</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7458" r="1745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9000" r="90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热爱本职工作</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认真履行岗位职责，严格遵守工作规范，确保工作质量。</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尽职尽责</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不断提高业务水平和技能，勇于创新，为企业发展贡献力量。</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钻研业务</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爱岗敬业，尽职尽责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遵守承诺，信守合同，树立良好的企业形象和个人信誉。</a:t>
            </a:r>
          </a:p>
        </p:txBody>
      </p:sp>
      <p:pic>
        <p:nvPicPr>
          <p:cNvPr id="6" name="Picture 6"/>
          <p:cNvPicPr>
            <a:picLocks noChangeAspect="1"/>
          </p:cNvPicPr>
          <p:nvPr/>
        </p:nvPicPr>
        <p:blipFill>
          <a:blip r:embed="rId2"/>
          <a:srcRect l="7125" r="7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诚实守信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坚持原则，公正处理各种事务，不偏袒任何一方。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办事公道</a:t>
            </a:r>
          </a:p>
        </p:txBody>
      </p:sp>
      <p:pic>
        <p:nvPicPr>
          <p:cNvPr id="10" name="Picture 10"/>
          <p:cNvPicPr>
            <a:picLocks noChangeAspect="1"/>
          </p:cNvPicPr>
          <p:nvPr/>
        </p:nvPicPr>
        <p:blipFill>
          <a:blip r:embed="rId3"/>
          <a:srcRect l="17500" r="1750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2167" r="21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保持清正廉洁的作风，自觉抵制各种腐败行为。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廉洁自律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诚实守信，办事公道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服务群众</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关注客户需求，提供优质的产品和服务，积极解决客户问题。</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奉献社会</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积极履行社会责任，关注公益事业，为社会发展贡献力量。</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团结协作</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倡导团队合作精神，与同事和谐相处，共同推动企业发展。</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服务群众，奉献社会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社会主义职业道德基本规范内容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83" b="108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保持个人卫生和整洁的仪表，展现良好的职业形象。</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仪表整洁</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使用文明、礼貌的语言，尊重客户，营造和谐的交流氛围。</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用语礼貌</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认真倾听客户需求和意见，给予积极的回应和解决方案。</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耐心倾听</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提供细致、周到的服务，关注客户体验，提升客户满意度。</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服务周到</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文明礼貌待客</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085" r="1608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5889" r="58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9146" r="9146"/>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666" r="18666"/>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尊重他人劳动成果</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遵守知识产权法律法规，尊重他人的创新成果和智力劳动。</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避免抄袭、剽窃他人的作品或创意，坚持原创和自主创新。</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尊重同事、合作伙伴的劳动成果，认可并珍视他们的贡献。</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在工作中积极与他人协作，共同推动项目的进展和成功。</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尊重知识产权</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不抄袭剽窃</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尊重他人劳动</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积极协作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458" r="1245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对企业的重要信息、商业机密和客户资料等严格保密，不泄露给外部人员。</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严守机密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保护知识产权</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遵守保密协议</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提高保密意识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积极保护企业的知识产权，包括专利、商标、著作权等，防止侵权行为。</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在与合作伙伴、客户等签订保密协议后，严格遵守协议规定，不擅自泄露相关信息。</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加强员工保密意识教育，确保企业信息安全和保密工作的有效实施。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保守企业机密和知识产权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https://d.book118.com/778032125055006035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2024-09-14T04:39:36.953</cp:lastPrinted>
  <dcterms:created xsi:type="dcterms:W3CDTF">2024-09-13T20:39:36Z</dcterms:created>
  <dcterms:modified xsi:type="dcterms:W3CDTF">2024-09-13T20:39:39Z</dcterms:modified>
</cp:coreProperties>
</file>