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6570A7-6C77-4DAC-8CED-49D8559C0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1C9416-8371-4659-93AC-9558BACF33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9AF0C1-249F-4DB3-A438-02D3045358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35CBC9-C1F6-4A8C-A495-207ECA5966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33E4FF-9B0B-438A-BD6E-B732F81631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715526-C89D-439E-8EFB-8220761755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9DC29E-FBB6-4DB3-9A63-2F8E5BAA5D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BFA970-ED76-4B9D-8B94-AC574D81C3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064135-0A95-45EC-9A99-BEBF162ADA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6A14D6-20EE-4E61-AFAC-9AC301C6DB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C342BE-9123-48FB-A047-506A25710C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3300001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《液压缸液压阀》PPT课件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液压缸简介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液压阀简介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液压缸与液压阀的应用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液压缸与液压阀的维护与保养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液压缸与液压阀的发展趋势</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液压缸简介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923" r="3692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7524" r="17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液压缸是液压系统中的执行元件，用于将液压能转换为机械能。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液压缸是一种将液压能转换为机械能的装置，它通过液体压力的作用，使活塞杆或柱塞产生往复运动，从而输出机械能。</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液压缸的定义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157" r="2115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液压缸有多种类型，包括单作用缸、双作用缸、柱塞缸等。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液压缸根据其工作原理和结构特点，可以分为单作用缸、双作用缸、柱塞缸等多种类型。这些不同类型的液压缸各有其特点和应用范围。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液压缸的种类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液压缸的工作原理是利用液体压力的作用，使活塞杆或柱塞产生往复运动。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液压缸的工作原理是利用液体压力的作用，使活塞杆或柱塞产生往复运动。当液体压力作用在活塞上时，活塞杆或柱塞会向一个方向运动；当液体压力作用在活塞的另一侧时，活塞杆或柱塞会向相反方向运动。这种往复运动可以输出机械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液压缸的工作原理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液压阀简介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控制液压系统液流的压力、流量和方向的阀门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液压阀是液压系统中的重要元件，用于控制液压系统中液体的压力、流量和方向。液压阀通过改变阀口开度和阀芯位置来调节液体的流动，从而实现各种机械运动和动作的控制。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5485" r="1548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液压阀的定义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方向控制阀、压力控制阀、流量控制阀等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液压阀根据其功能和用途可分为多种类型，其中常见的有方向控制阀、压力控制阀和流量控制阀。方向控制阀用于控制液体的流动方向，压力控制阀用于调节液体压力，流量控制阀用于调节液体流量。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液压阀的种类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利用液体的压力和弹簧力等机械力来控制阀口开闭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液压阀的工作原理主要是利用液体的压力和弹簧力等机械力来控制阀口开闭。当液压油通过液压系统进入液压阀时，压力作用在阀芯上，与弹簧力等机械力相互平衡，使得阀芯位置发生变化，从而控制阀口的开闭程度，实现液体的压力、流量和方向的调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液压阀的工作原理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液压缸与液压阀的应用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https://d.book118.com/778033000016006024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2024-08-31T00:46:08.357</cp:lastPrinted>
  <dcterms:created xsi:type="dcterms:W3CDTF">2024-08-30T16:46:08Z</dcterms:created>
  <dcterms:modified xsi:type="dcterms:W3CDTF">2024-08-30T16:46:10Z</dcterms:modified>
</cp:coreProperties>
</file>