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9D2CE-E5A8-461B-BDBB-9E7B932B3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FE299-877C-48C5-84BC-DA5C5DE5A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77EEF-B26E-4459-BC06-E759DFD0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F7F4C-57AD-4E6E-BC9B-F07C2575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619FB-F47D-46A8-BA22-AB97F0184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0282D-82C3-4E19-ADCB-D44EE57CF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31EF0-85F7-44A1-AFC5-3316756F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F8109-95AA-41A0-A2DB-8C6F1C39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913B4-9029-4B46-8118-2A9B1F0AA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FF23D-CE59-4624-814F-DCCB91BAE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40B0F-C196-41F7-91DE-EA004C40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33134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汉庭酒店定价策略研究报告总结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汉庭酒店市场分析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国内外学者对于酒店定价策略的研究较为丰富，但仍存在一定的研究空间。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汉庭酒店作为中国连锁酒店业的领军品牌，面临国内外同行的激烈竞争。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酒店市场竞争格局不断变化，价格策略是影响酒店市场份额和盈利能力的重要因素。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73" r="125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分析汉庭酒店现行定价策略的优缺点。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探讨适合汉庭酒店的定价策略，以提高市场份额和盈利能力。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为其他连锁酒店制定定价策略提供参考和借鉴。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有助于提高汉庭酒店在国内外市场的竞争力。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有利于促进连锁酒店行业的健康发展。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对其他服务行业定价策略的制定具有一定的启示作用。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汉庭酒店市场分析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汉庭酒店主要面向中高端商务客户，为其提供舒适的住宿环境和便捷的商务服务。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商务出差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旅游休闲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家庭出游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随着旅游市场的不断扩大，汉庭酒店也逐渐吸引了越来越多的旅游休闲客户。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针对家庭出游的市场需求，汉庭酒店推出了家庭房等特色房型，满足家庭客户的需求。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同行竞争者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如如家、7天等中低端连锁酒店品牌，是汉庭酒店的主要竞争对手。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五星级酒店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部分高端客户仍倾向于选择五星级酒店，对汉庭酒店的定价策略产生一定影响。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经济型酒店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经济型酒店以其价格优势吸引部分预算有限的客户，对汉庭酒店构成一定竞争压力。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消费者对于酒店的价格敏感度较高，尤其是经济型消费者。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消费者在选择酒店时，除了价格因素外，还会考虑酒店的服务质量。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网络预订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随着互联网技术的发展，越来越多的消费者选择通过网络预订酒店。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成本导向定价是一种基于企业成本的定价策略，它以成本为主要考虑因素，加上预期利润来确定最终价格。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成本导向定价的优点在于简单易行，企业可以根据自身的成本和利润目标快速确定价格。然而，这种定价策略忽略了市场需求和竞争状况，可能导致价格与市场脱节。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https://d.book118.com/778033134054006030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2024-09-06T19:06:46.360</cp:lastPrinted>
  <dcterms:created xsi:type="dcterms:W3CDTF">2024-09-06T11:06:46Z</dcterms:created>
  <dcterms:modified xsi:type="dcterms:W3CDTF">2024-09-06T11:06:48Z</dcterms:modified>
</cp:coreProperties>
</file>