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66E22B-B416-4191-B155-FB9D5C1BF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315C5-6A3F-434E-8EB6-4C1AE6637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3D22E-BA65-42EE-8808-BD8615972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29C64C-516C-432A-9C04-1770CFAF0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C28F26-FFDA-44DF-A404-405A886F3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E53F79-A16C-42C6-8933-8D9E2315E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D8CA9-5391-4FF8-B291-4639AD531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05301-A07E-4E71-B142-FBA291629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F0EDA-D7BC-4CA9-9F3E-86D1636EB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4632F0-CC55-419F-8552-E31A24D43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378C9-84DF-4525-A571-C8CF4CC58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8.jpeg" /><Relationship Id="rId7" Type="http://schemas.openxmlformats.org/officeDocument/2006/relationships/image" Target="../media/image9.jpeg" /><Relationship Id="rId8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35031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临床护理死亡病例讨论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死亡原因分析与诊断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护理过程反思与改进建议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案例讨论与启示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8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27963" y="1186098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8937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29015" y="36377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09643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609643" y="3649495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628937" y="2018637"/>
            <a:ext cx="1824006" cy="1572414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994082" y="3799593"/>
            <a:ext cx="1133881" cy="1197322"/>
            <a:chOff x="1994082" y="3799593"/>
            <a:chExt cx="1133881" cy="1197322"/>
          </a:xfrm>
        </p:grpSpPr>
        <p:sp>
          <p:nvSpPr>
            <p:cNvPr id="31" name="TextBox 31"/>
            <p:cNvSpPr txBox="1"/>
            <p:nvPr/>
          </p:nvSpPr>
          <p:spPr>
            <a:xfrm>
              <a:off x="1994082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民族：汉族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3473025" y="1373644"/>
            <a:ext cx="1133881" cy="1197322"/>
            <a:chOff x="3473025" y="1373644"/>
            <a:chExt cx="1133881" cy="1197322"/>
          </a:xfrm>
        </p:grpSpPr>
        <p:sp>
          <p:nvSpPr>
            <p:cNvPr id="33" name="TextBox 33"/>
            <p:cNvSpPr txBox="1"/>
            <p:nvPr/>
          </p:nvSpPr>
          <p:spPr>
            <a:xfrm>
              <a:off x="3473025" y="1373644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患者姓名：张三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4962123" y="2185765"/>
            <a:ext cx="1133881" cy="1197322"/>
            <a:chOff x="4962123" y="2185765"/>
            <a:chExt cx="1133881" cy="1197322"/>
          </a:xfrm>
        </p:grpSpPr>
        <p:sp>
          <p:nvSpPr>
            <p:cNvPr id="35" name="TextBox 35"/>
            <p:cNvSpPr txBox="1"/>
            <p:nvPr/>
          </p:nvSpPr>
          <p:spPr>
            <a:xfrm>
              <a:off x="4962123" y="2185765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年龄：65岁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4962123" y="3799593"/>
            <a:ext cx="1133881" cy="1197322"/>
            <a:chOff x="4962123" y="3799593"/>
            <a:chExt cx="1133881" cy="1197322"/>
          </a:xfrm>
        </p:grpSpPr>
        <p:sp>
          <p:nvSpPr>
            <p:cNvPr id="37" name="TextBox 37"/>
            <p:cNvSpPr txBox="1"/>
            <p:nvPr/>
          </p:nvSpPr>
          <p:spPr>
            <a:xfrm>
              <a:off x="4962123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籍贯：北京市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7948979" y="2204631"/>
            <a:ext cx="1133881" cy="1197322"/>
            <a:chOff x="7948979" y="2204631"/>
            <a:chExt cx="1133881" cy="1197322"/>
          </a:xfrm>
        </p:grpSpPr>
        <p:sp>
          <p:nvSpPr>
            <p:cNvPr id="39" name="TextBox 39"/>
            <p:cNvSpPr txBox="1"/>
            <p:nvPr/>
          </p:nvSpPr>
          <p:spPr>
            <a:xfrm>
              <a:off x="7948979" y="2204631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性别：男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7948979" y="3799593"/>
            <a:ext cx="1133881" cy="1197322"/>
            <a:chOff x="7948979" y="3799593"/>
            <a:chExt cx="1133881" cy="1197322"/>
          </a:xfrm>
        </p:grpSpPr>
        <p:sp>
          <p:nvSpPr>
            <p:cNvPr id="41" name="TextBox 41"/>
            <p:cNvSpPr txBox="1"/>
            <p:nvPr/>
          </p:nvSpPr>
          <p:spPr>
            <a:xfrm>
              <a:off x="7948979" y="3799593"/>
              <a:ext cx="1133881" cy="119732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职业：退休职工</a:t>
              </a:r>
            </a:p>
          </p:txBody>
        </p:sp>
      </p:grpSp>
      <p:pic>
        <p:nvPicPr>
          <p:cNvPr id="42" name="Picture 42"/>
          <p:cNvPicPr>
            <a:picLocks noChangeAspect="1"/>
          </p:cNvPicPr>
          <p:nvPr/>
        </p:nvPicPr>
        <p:blipFill>
          <a:blip r:embed="rId2"/>
          <a:srcRect t="6897" b="6897"/>
          <a:stretch>
            <a:fillRect/>
          </a:stretch>
        </p:blipFill>
        <p:spPr>
          <a:xfrm>
            <a:off x="1575775" y="2039633"/>
            <a:ext cx="1824006" cy="1572414"/>
          </a:xfrm>
          <a:prstGeom prst="hexagon">
            <a:avLst/>
          </a:prstGeom>
        </p:spPr>
      </p:pic>
      <p:pic>
        <p:nvPicPr>
          <p:cNvPr id="43" name="Picture 43"/>
          <p:cNvPicPr>
            <a:picLocks noChangeAspect="1"/>
          </p:cNvPicPr>
          <p:nvPr/>
        </p:nvPicPr>
        <p:blipFill>
          <a:blip r:embed="rId3"/>
          <a:srcRect t="6897" b="6897"/>
          <a:stretch>
            <a:fillRect/>
          </a:stretch>
        </p:blipFill>
        <p:spPr>
          <a:xfrm>
            <a:off x="3127963" y="2851530"/>
            <a:ext cx="1824006" cy="1572414"/>
          </a:xfrm>
          <a:prstGeom prst="hexagon">
            <a:avLst/>
          </a:prstGeom>
        </p:spPr>
      </p:pic>
      <p:pic>
        <p:nvPicPr>
          <p:cNvPr id="44" name="Picture 44"/>
          <p:cNvPicPr>
            <a:picLocks noChangeAspect="1"/>
          </p:cNvPicPr>
          <p:nvPr/>
        </p:nvPicPr>
        <p:blipFill>
          <a:blip r:embed="rId4"/>
          <a:srcRect t="6897" b="6897"/>
          <a:stretch>
            <a:fillRect/>
          </a:stretch>
        </p:blipFill>
        <p:spPr>
          <a:xfrm>
            <a:off x="3127963" y="4495197"/>
            <a:ext cx="1824006" cy="1572414"/>
          </a:xfrm>
          <a:prstGeom prst="hexagon">
            <a:avLst/>
          </a:prstGeom>
        </p:spPr>
      </p:pic>
      <p:pic>
        <p:nvPicPr>
          <p:cNvPr id="45" name="Picture 45"/>
          <p:cNvPicPr>
            <a:picLocks noChangeAspect="1"/>
          </p:cNvPicPr>
          <p:nvPr/>
        </p:nvPicPr>
        <p:blipFill>
          <a:blip r:embed="rId5"/>
          <a:srcRect t="6897" b="6897"/>
          <a:stretch>
            <a:fillRect/>
          </a:stretch>
        </p:blipFill>
        <p:spPr>
          <a:xfrm>
            <a:off x="6124973" y="2863288"/>
            <a:ext cx="1824006" cy="1572414"/>
          </a:xfrm>
          <a:prstGeom prst="hexagon">
            <a:avLst/>
          </a:prstGeom>
        </p:spPr>
      </p:pic>
      <p:pic>
        <p:nvPicPr>
          <p:cNvPr id="46" name="Picture 46"/>
          <p:cNvPicPr>
            <a:picLocks noChangeAspect="1"/>
          </p:cNvPicPr>
          <p:nvPr/>
        </p:nvPicPr>
        <p:blipFill>
          <a:blip r:embed="rId6"/>
          <a:srcRect t="6897" b="6897"/>
          <a:stretch>
            <a:fillRect/>
          </a:stretch>
        </p:blipFill>
        <p:spPr>
          <a:xfrm>
            <a:off x="6096005" y="1186098"/>
            <a:ext cx="1824006" cy="1572414"/>
          </a:xfrm>
          <a:prstGeom prst="hexagon">
            <a:avLst/>
          </a:prstGeom>
        </p:spPr>
      </p:pic>
      <p:pic>
        <p:nvPicPr>
          <p:cNvPr id="47" name="Picture 47"/>
          <p:cNvPicPr>
            <a:picLocks noChangeAspect="1"/>
          </p:cNvPicPr>
          <p:nvPr/>
        </p:nvPicPr>
        <p:blipFill>
          <a:blip r:embed="rId7"/>
          <a:srcRect t="6897" b="6897"/>
          <a:stretch>
            <a:fillRect/>
          </a:stretch>
        </p:blipFill>
        <p:spPr>
          <a:xfrm>
            <a:off x="9142396" y="2863288"/>
            <a:ext cx="1824006" cy="1572414"/>
          </a:xfrm>
          <a:prstGeom prst="hexagon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933" r="2593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咳嗽、咳痰、气喘10余年，加重伴发热1周。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患者10年前诊断为慢性阻塞性肺疾病，长期吸烟史。近1周出现咳嗽、咳痰加重，伴有发热，最高体温达39°C。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病史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体温38.5°C，呼吸急促，口唇发绀，双肺可闻及干湿啰音。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白细胞计数升高，血气分析显示低氧血症。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入院后给予抗感染、平喘、化痰等对症治疗。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患者病情持续恶化，出现呼吸衰竭、心力衰竭等症状。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经过多次抢救，最终因多器官功能衰竭死亡。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治疗过程简介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根据患者的病情和需求，制定个性化的护理计划，明确护理目标和措施。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护理计划的制定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护理计划的执行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护理记录的完善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按照护理计划，实施各项护理措施，包括病情观察、生活护理、心理支持等。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及时、准确记录护理过程和患者的病情变化，为后续讨论提供依据。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护理计划与实施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74" b="287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护理过程中的问题与挑战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病情变化的应对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在护理过程中，密切观察患者病情变化，及时发现并处理异常情况。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沟通与协调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加强与医生、患者及家属的沟通，协调各方关系，确保护理工作的顺利进行。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护理操作的技术要求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熟练掌握各项护理操作技术，提高操作水平和安全性。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评估护理目标是否实现，分析未实现目标的原因和改进措施。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护理目标实现情况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了解患者及家属对护理工作的满意度，收集意见和建议。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根据患者的病情变化和治疗效果，综合评价护理效果。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死亡原因分析与诊断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https://d.book118.com/778035031044006027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2024-09-05T03:07:31.015</cp:lastPrinted>
  <dcterms:created xsi:type="dcterms:W3CDTF">2024-09-04T19:07:31Z</dcterms:created>
  <dcterms:modified xsi:type="dcterms:W3CDTF">2024-09-04T19:07:33Z</dcterms:modified>
</cp:coreProperties>
</file>