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E32EB-D381-47EB-8C60-973E82E9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995F2-FF1D-4CD0-B47F-44BC9657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091E7-2C3B-4C1A-84CB-0ED4ECB6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6C768-3476-4636-94D0-CC7D5D23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014AA-D465-4C00-A10F-F09C20C39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83B8A-0525-4741-B89E-548CE2C01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6A9ED-665A-4471-9751-FE8A18CA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C6026-A761-41D5-BF0E-0F7EB28E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B386E-CC09-483D-A38D-AEEF88D5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A00B5-E13F-4EFD-95A4-374D48272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0183A-8840-4443-B2E4-3542CD081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36067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妇科阴道炎的护理原则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妇科阴道炎的护理实践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妇科阴道炎的常见问题与解答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妇科阴道炎是女性生殖道感染性疾病，主要由阴道内菌群失调、感染等因素引起。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根据病因和病原体的不同，妇科阴道炎可分为细菌性阴道炎、外阴阴道念珠菌病、滴虫性阴道炎等类型。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常见的病因包括性传播、不良卫生习惯、免疫力低下、阴道手术操作等。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妇科阴道炎的病理变化主要表现为阴道黏膜充血、水肿、分泌物增多等，严重时可出现溃疡和糜烂。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妇科阴道炎的症状主要包括阴道分泌物增多、外阴瘙痒、灼热感、疼痛等，不同类型阴道炎的症状略有差异。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根据临床症状和实验室检查，如阴道分泌物涂片、培养等，可对妇科阴道炎进行诊断。同时，医生会根据患者的具体情况制定相应的治疗方案。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阴道冲洗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根据不同类型的阴道炎，选择合适的药物进行治疗，如抗真菌药、抗生素等。同时，需遵循医生的建议，按时按量用药，不可自行停药或更改药物。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适当的阴道冲洗有助于清除阴道内的病原体，但需注意冲洗频率和冲洗方式，过度冲洗可能破坏阴道内环境。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每日清洗外阴，保持干燥，避免使用刺激性强的清洁剂。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向患者提供心理支持，缓解焦虑、抑郁等情绪问题，帮助患者树立战胜疾病的信心。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性伴侣同步治疗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向患者普及妇科阴道炎的病因、预防措施、治疗方法等相关知识，提高患者的自我保健意识。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若性伴侣同时患有感染，需同时进行治疗，以避免交叉感染。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保持良好的生活习惯，如规律作息、均衡饮食、适当锻炼等，有助于提高免疫力，预防阴道炎的发生。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过度清洁会破坏阴道内环境，因此应避免使用刺激性强的清洁剂和洗液。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定期进行妇科检查，及时发现并治疗妇科炎症，预防阴道炎的发生。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定期妇科检查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妇科阴道炎的护理实践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https://d.book118.com/778036067021006024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2024-08-31T01:26:09.008</cp:lastPrinted>
  <dcterms:created xsi:type="dcterms:W3CDTF">2024-08-30T17:26:09Z</dcterms:created>
  <dcterms:modified xsi:type="dcterms:W3CDTF">2024-08-30T17:26:10Z</dcterms:modified>
</cp:coreProperties>
</file>