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206834-E9C0-4F49-98E6-0FF081F8D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0A118E-BB61-45C3-94E0-6B7ADC81A1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4E1A64-0950-4524-9491-2B4EC576A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4C9DA7-DA3C-422C-88D3-A5261A75B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FFF1B9-CF1F-4EEC-83B9-2F6FE478E2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A35505-1B88-4632-B119-959BBA64AD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3715DD-0797-4CA8-BCFF-2A8CACB85A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3AC6E1-B630-4632-A8C4-97DD11646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120145-D4A9-4B99-AEBB-4223CAB8F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188F75-9433-4251-B2F2-CF9CA1A1E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A5AB87-8202-4A5C-8FBB-16C6F5DF9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3704205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开展防震减灾专题知识讲座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地震基本知识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防震减灾措施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地震应急救援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地震次生灾害的预防与应对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防震减灾宣传教育</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增强防震减灾意识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通过宣传和教育，使公众认识到防震减灾的重要性，增强自我保护意识和应对能力。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促进社会稳定和经济发展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有效的防震减灾工作能够减少地震灾害对社会稳定和经济发展的影响，保障人民生命财产安全。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提高公众对地震灾害的认识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通过讲座，让公众了解地震灾害的成因、特点和危害，提高对地震灾害的认知水平。</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地震灾害具有突发性和不可预测性，有效的防震减灾工作能够减少人员伤亡，保障人民生命安全。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保障人民生命安全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875" r="10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减少财产损失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542" r="11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维护社会稳定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750" r="11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地震灾害会造成严重的财产损失，通过加强防震减灾工作，可以降低财产损失，维护社会财富。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地震灾害容易引发社会恐慌和混乱，加强防震减灾工作能够提高社会应对能力，维护社会稳定。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防震减灾的重要性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地震基本知识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地震是由于地球内部岩层在地应力作用下发生突然错动，导致地壳局部发生断裂，并释放出集聚的能量，产生地面的震动和裂缝的现象。</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地震波：地震发生时，会释放出地震波，分为体波和面波两大类。体波在地球内部传播，面波则沿地面传播。</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由于地下岩层的错动、破裂引起的地震。这类地震占全球地震的90%以上。</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构造地震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由于火山岩浆活动、气体爆炸等引起的地震。这类地震仅发生在火山活动区。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火山地震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火山岩浆活动、气体爆炸等引起的地震。这类地震仅发生在火山活动区。</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塌陷地震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由于大范围钻探、抽水等人为活动引起的地面振动。这类地震仅发生在一些特殊的水坝、油田或大型爆炸物附近。</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人工地震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地震的成因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浅源地震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震源深度小于60公里的地震，也称为浅震。这类地震的破坏性较大，因为震源较浅，地表地质结构相对松散，容易引发山体滑坡、地面塌陷等次生灾害。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深源地震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震源深度大于300公里的地震，也称为深震。这类地震由于震源深度较大，一般不会造成严重破坏。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278" b="2278"/>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防震减灾措施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https://d.book118.com/778037042056006030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2024-09-06T20:08:08.327</cp:lastPrinted>
  <dcterms:created xsi:type="dcterms:W3CDTF">2024-09-06T12:08:08Z</dcterms:created>
  <dcterms:modified xsi:type="dcterms:W3CDTF">2024-09-06T12:08:10Z</dcterms:modified>
</cp:coreProperties>
</file>