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F71199-F929-4A76-AE9F-CFEDB262E5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146865-D4EF-4CC0-9480-64E012F308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B957D0-6D6D-4C6D-881D-9C5025E492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C3BA0D-0256-44D7-B0D4-6D787BAE36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5A8A60-6C87-4469-86DA-2B04EC4579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101F72-E04E-4CD8-B9D6-4D624A9BA90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95C4EB-EA60-4717-ACCD-8F023EFAE5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5CC1BB-DF06-43E8-ABD4-BFDC276A25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7453AB-86F3-4927-B693-2770B751AE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1C8F40-817C-4ADC-B05B-F39F577182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75CF1D-C8FD-4B15-921D-9C9D373C00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803704605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《接力切换技术原理》ppt课件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接力切换技术概述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接力切换技术原理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接力切换技术的实现方式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接力切换技术的实际应用案例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接力切换技术的未来发展与展望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接力切换技术概述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0557" r="30557"/>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接力切换技术是一种无线网络传输技术，通过在相邻基站之间建立协同工作关系，实现用户数据在基站之间的无缝传输。</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接力切换技术能够实现数据的高速传输，提高网络整体性能。</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高效率</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通过直接在基站之间传输数据，减少了数据传输的中间环节，降低了数据传输的延迟。</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低延迟</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接力切换技术通过在相邻基站之间建立协同工作关系，提高了数据传输的可靠性。</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可靠性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发展历程</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随着通信技术的不断进步，接力切换技术也在不断演进，从2G时代的基于电路交换的接力切换，发展到4G时代的基于IP分组的接力切换，再到5G时代的基于服务的接力切换。</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起源</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接力切换技术最早起源于移动通信网络，用于解决用户在移动过程中数据传输的问题。</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未来展望</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未来，随着通信技术的进一步发展，接力切换技术将更加智能化、高效化，能够更好地满足用户对于高速、低延迟、可靠的数据传输需求。</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75" r="166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接力切换技术的历史与发展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接力切换技术广泛应用于移动互联网领域，如视频通话、在线游戏、流媒体等，能够提供高速、低延迟、可靠的数据传输服务。</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移动互联网</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物联网设备需要与远程服务器进行数据交互，接力切换技术能够为物联网设备提供稳定、可靠的数据传输服务。</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物联网</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车联网中车辆需要实时与数据中心进行数据交互，接力切换技术能够为车辆提供高速、低延迟的数据传输服务，保障行车安全。</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车联网</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接力切换技术的应用场景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接力切换技术原理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这种技术的实现依赖于对移动设备的定位和对基站覆盖范围的精确测量，以确保在切换过程中不会出现数据丢失或延迟。</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接力切换技术是一种无线网络传输技术，它通过在两个网络节点之间建立可靠的连接，实现了数据的无缝传输。</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在接力切换过程中，当移动设备从一个基站覆盖区域移动到另一个基站覆盖区域时，通信链路会在保持不断的情况下自动转移到新基站，从而实现了数据的连续传输。</a:t>
            </a:r>
          </a:p>
        </p:txBody>
      </p:sp>
      <p:pic>
        <p:nvPicPr>
          <p:cNvPr id="12" name="Picture 12"/>
          <p:cNvPicPr>
            <a:picLocks noChangeAspect="1"/>
          </p:cNvPicPr>
          <p:nvPr/>
        </p:nvPicPr>
        <p:blipFill>
          <a:blip r:embed="rId2"/>
          <a:srcRect t="4762" b="4762"/>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27381" b="27381"/>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27381" b="27381"/>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接力切换技术的基本原理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为了实现接力切换，需要对移动设备进行精确的定位，以便在适当的时候将其切换到最近的基站。</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定位技术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73" r="7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覆盖范围测量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连接管理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测量每个基站的覆盖范围，以便在移动设备进入或离开某个基站覆盖区域时进行切换。</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在接力切换过程中，需要有效地管理通信链路，以确保数据能够连续、稳定地传输。</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接力切换技术的关键技术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接力切换技术能够提供数据传输的连续性和稳定性，减少了数据丢失和延迟现象。此外，该技术还可以提高无线频谱的利用率和网络的覆盖范围。</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优势</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接力切换技术的实现需要精确的定位技术和复杂的网络管理机制，这可能会增加系统的复杂性和成本。此外，在某些情况下，例如在建筑物内部或地下环境中，可能会出现信号弱或无法接收到信号的情况，导致无法进行正常的接力切换。</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局限性</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接力切换技术的优势与局限性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接力切换技术的实现方式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https://d.book118.com/778037046052006035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2024-09-14T03:45:37.049</cp:lastPrinted>
  <dcterms:created xsi:type="dcterms:W3CDTF">2024-09-13T19:45:37Z</dcterms:created>
  <dcterms:modified xsi:type="dcterms:W3CDTF">2024-09-13T19:45:38Z</dcterms:modified>
</cp:coreProperties>
</file>