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072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9.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4" name=""/>
        <p:cNvGrpSpPr/>
        <p:nvPr/>
      </p:nvGrpSpPr>
      <p:grpSpPr>
        <a:xfrm>
          <a:off x="0" y="0"/>
          <a:ext cx="0" cy="0"/>
        </a:xfrm>
      </p:grpSpPr>
      <p:sp>
        <p:nvSpPr>
          <p:cNvPr id="1048680" name="幻灯片图像占位符 1"/>
          <p:cNvSpPr>
            <a:spLocks noGrp="1" noRot="1" noChangeAspect="1"/>
          </p:cNvSpPr>
          <p:nvPr>
            <p:ph type="sldImg"/>
          </p:nvPr>
        </p:nvSpPr>
        <p:spPr/>
      </p:sp>
      <p:sp>
        <p:nvSpPr>
          <p:cNvPr id="1048682" name="备注占位符 2"/>
          <p:cNvSpPr>
            <a:spLocks noGrp="1"/>
          </p:cNvSpPr>
          <p:nvPr>
            <p:ph type="body" idx="1"/>
          </p:nvPr>
        </p:nvSpPr>
        <p:spPr/>
        <p:txBody>
          <a:bodyPr/>
          <a:lstStyle/>
          <a:p>
            <a:endParaRPr lang="zh-CN" altLang="en-US"/>
          </a:p>
        </p:txBody>
      </p:sp>
      <p:sp>
        <p:nvSpPr>
          <p:cNvPr id="1048684" name="灯片编号占位符 3"/>
          <p:cNvSpPr>
            <a:spLocks noGrp="1"/>
          </p:cNvSpPr>
          <p:nvPr>
            <p:ph type="sldNum" sz="quarter" idx="5"/>
          </p:nvPr>
        </p:nvSpPr>
        <p:spPr/>
        <p:txBody>
          <a:bodyPr/>
          <a:lstStyle/>
          <a:p>
            <a:fld id="{A6837353-30EB-4A48-80EB-173D804AEFBD}"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tags" Target="../tags/tag10.xml" /><Relationship Id="rId14" Type="http://schemas.openxmlformats.org/officeDocument/2006/relationships/tags" Target="../tags/tag11.xml" /><Relationship Id="rId15"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image" Target="../media/image3.png" /><Relationship Id="rId8" Type="http://schemas.openxmlformats.org/officeDocument/2006/relationships/tags" Target="../tags/tag5.xml"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10" Type="http://schemas.openxmlformats.org/officeDocument/2006/relationships/tags" Target="../tags/tag18.xml" /><Relationship Id="rId11" Type="http://schemas.openxmlformats.org/officeDocument/2006/relationships/tags" Target="../tags/tag19.xml" /><Relationship Id="rId12" Type="http://schemas.openxmlformats.org/officeDocument/2006/relationships/tags" Target="../tags/tag20.xml" /><Relationship Id="rId13"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image" Target="../media/image4.png"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image" Target="../media/image5.png" /><Relationship Id="rId9" Type="http://schemas.openxmlformats.org/officeDocument/2006/relationships/tags" Target="../tags/tag1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1.xml" /><Relationship Id="rId10" Type="http://schemas.openxmlformats.org/officeDocument/2006/relationships/image" Target="../media/image6.png" /><Relationship Id="rId11" Type="http://schemas.openxmlformats.org/officeDocument/2006/relationships/tags" Target="../tags/tag29.xml" /><Relationship Id="rId12" Type="http://schemas.openxmlformats.org/officeDocument/2006/relationships/image" Target="../media/image7.png" /><Relationship Id="rId13" Type="http://schemas.openxmlformats.org/officeDocument/2006/relationships/tags" Target="../tags/tag30.xml" /><Relationship Id="rId14" Type="http://schemas.openxmlformats.org/officeDocument/2006/relationships/tags" Target="../tags/tag31.xml" /><Relationship Id="rId15" Type="http://schemas.openxmlformats.org/officeDocument/2006/relationships/tags" Target="../tags/tag32.xml" /><Relationship Id="rId16" Type="http://schemas.openxmlformats.org/officeDocument/2006/relationships/tags" Target="../tags/tag33.xml" /><Relationship Id="rId17" Type="http://schemas.openxmlformats.org/officeDocument/2006/relationships/tags" Target="../tags/tag34.xml" /><Relationship Id="rId18" Type="http://schemas.openxmlformats.org/officeDocument/2006/relationships/tags" Target="../tags/tag35.xml" /><Relationship Id="rId19"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6.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7.xml" /><Relationship Id="rId4" Type="http://schemas.openxmlformats.org/officeDocument/2006/relationships/image" Target="../media/image8.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image" Target="../media/image9.png" /><Relationship Id="rId8" Type="http://schemas.openxmlformats.org/officeDocument/2006/relationships/tags" Target="../tags/tag40.xml" /><Relationship Id="rId9" Type="http://schemas.openxmlformats.org/officeDocument/2006/relationships/tags" Target="../tags/tag4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7.xml" /><Relationship Id="rId10" Type="http://schemas.openxmlformats.org/officeDocument/2006/relationships/tags" Target="../tags/tag55.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6.xml"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tags" Target="../tags/tag6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image" Target="../media/image9.png"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tags" Target="../tags/tag71.xml" /><Relationship Id="rId7" Type="http://schemas.openxmlformats.org/officeDocument/2006/relationships/tags" Target="../tags/tag72.xml" /><Relationship Id="rId8" Type="http://schemas.openxmlformats.org/officeDocument/2006/relationships/tags" Target="../tags/tag73.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image" Target="../media/image9.png"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3.xml" /><Relationship Id="rId10" Type="http://schemas.openxmlformats.org/officeDocument/2006/relationships/tags" Target="../tags/tag99.xml" /><Relationship Id="rId11" Type="http://schemas.openxmlformats.org/officeDocument/2006/relationships/tags" Target="../tags/tag100.xml" /><Relationship Id="rId12" Type="http://schemas.openxmlformats.org/officeDocument/2006/relationships/tags" Target="../tags/tag101.xml" /><Relationship Id="rId13" Type="http://schemas.openxmlformats.org/officeDocument/2006/relationships/tags" Target="../tags/tag102.xml" /><Relationship Id="rId14" Type="http://schemas.openxmlformats.org/officeDocument/2006/relationships/slideMaster" Target="../slideMasters/slideMaster2.xml" /><Relationship Id="rId2" Type="http://schemas.openxmlformats.org/officeDocument/2006/relationships/image" Target="../media/image1.pn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image" Target="../media/image2.png" /><Relationship Id="rId6" Type="http://schemas.openxmlformats.org/officeDocument/2006/relationships/tags" Target="../tags/tag96.xml" /><Relationship Id="rId7" Type="http://schemas.openxmlformats.org/officeDocument/2006/relationships/image" Target="../media/image3.png" /><Relationship Id="rId8" Type="http://schemas.openxmlformats.org/officeDocument/2006/relationships/tags" Target="../tags/tag97.xml" /><Relationship Id="rId9" Type="http://schemas.openxmlformats.org/officeDocument/2006/relationships/tags" Target="../tags/tag9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28AFC4-53DF-4CB1-B8A3-CA5452671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09B42D-ADF6-4CC9-BCCA-A0CB3424C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2480F4-1960-43ED-A976-58599D240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FA1C84-F45C-4628-A7AB-501F5A86B5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3A2FFB-3D1F-4698-8CE9-B6349E268E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79491F-D4AF-4315-AD1E-8B43573445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21815E-EFC1-4C39-B2DA-8390A9F749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B86132-79DB-463E-BE52-CF581A7FD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B07502-C388-4E8E-AE11-47EFF680A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893DC-D1E2-43D0-84B3-C5F3FB473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FA598-1157-437F-AF07-8ADC456E4E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55" name="图片 9"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72" name="任意多边形: 形状 14"/>
          <p:cNvSpPr/>
          <p:nvPr>
            <p:custDataLst>
              <p:tags r:id="rId4"/>
            </p:custDataLst>
          </p:nvPr>
        </p:nvSpPr>
        <p:spPr>
          <a:xfrm>
            <a:off x="7379336" y="2026284"/>
            <a:ext cx="4812664" cy="4824233"/>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12664" h="4824233">
                <a:moveTo>
                  <a:pt x="4812664" y="4774197"/>
                </a:moveTo>
                <a:lnTo>
                  <a:pt x="4812664" y="4824233"/>
                </a:lnTo>
                <a:lnTo>
                  <a:pt x="4768382" y="4824233"/>
                </a:lnTo>
                <a:close/>
                <a:moveTo>
                  <a:pt x="3274582" y="0"/>
                </a:moveTo>
                <a:cubicBezTo>
                  <a:pt x="3726708" y="0"/>
                  <a:pt x="4157432" y="94102"/>
                  <a:pt x="4549197" y="264275"/>
                </a:cubicBezTo>
                <a:lnTo>
                  <a:pt x="4812664" y="394617"/>
                </a:lnTo>
                <a:lnTo>
                  <a:pt x="4812664" y="1951632"/>
                </a:lnTo>
                <a:lnTo>
                  <a:pt x="4734641" y="1863470"/>
                </a:lnTo>
                <a:cubicBezTo>
                  <a:pt x="4360980" y="1479728"/>
                  <a:pt x="3844771" y="1242379"/>
                  <a:pt x="3274582" y="1242379"/>
                </a:cubicBezTo>
                <a:cubicBezTo>
                  <a:pt x="2134205" y="1242379"/>
                  <a:pt x="1209746" y="2191775"/>
                  <a:pt x="1209746" y="3362914"/>
                </a:cubicBezTo>
                <a:cubicBezTo>
                  <a:pt x="1209746" y="3875288"/>
                  <a:pt x="1386693" y="4345218"/>
                  <a:pt x="1681254" y="4711771"/>
                </a:cubicBezTo>
                <a:lnTo>
                  <a:pt x="1780782" y="4824233"/>
                </a:lnTo>
                <a:lnTo>
                  <a:pt x="328782" y="4824233"/>
                </a:lnTo>
                <a:lnTo>
                  <a:pt x="257333" y="4671914"/>
                </a:lnTo>
                <a:cubicBezTo>
                  <a:pt x="91630" y="4269580"/>
                  <a:pt x="0" y="3827237"/>
                  <a:pt x="0" y="3362915"/>
                </a:cubicBezTo>
                <a:cubicBezTo>
                  <a:pt x="0" y="1505628"/>
                  <a:pt x="1466080" y="0"/>
                  <a:pt x="3274582" y="0"/>
                </a:cubicBezTo>
                <a:close/>
              </a:path>
            </a:pathLst>
          </a:custGeom>
          <a:solidFill>
            <a:schemeClr val="bg1">
              <a:lumMod val="100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57" name="图片 28" descr="xiezuo20230505-105707"/>
          <p:cNvPicPr>
            <a:picLocks noChangeAspect="1"/>
          </p:cNvPicPr>
          <p:nvPr>
            <p:custDataLst>
              <p:tags r:id="rId6"/>
            </p:custDataLst>
          </p:nvPr>
        </p:nvPicPr>
        <p:blipFill>
          <a:blip r:embed="rId5"/>
          <a:stretch>
            <a:fillRect/>
          </a:stretch>
        </p:blipFill>
        <p:spPr>
          <a:xfrm flipH="1">
            <a:off x="7001510" y="1156970"/>
            <a:ext cx="4286885" cy="4338955"/>
          </a:xfrm>
          <a:prstGeom prst="rect">
            <a:avLst/>
          </a:prstGeom>
        </p:spPr>
      </p:pic>
      <p:pic>
        <p:nvPicPr>
          <p:cNvPr id="2097159" name="图片 33"/>
          <p:cNvPicPr>
            <a:picLocks noChangeAspect="1"/>
          </p:cNvPicPr>
          <p:nvPr>
            <p:custDataLst>
              <p:tags r:id="rId8"/>
            </p:custDataLst>
          </p:nvPr>
        </p:nvPicPr>
        <p:blipFill>
          <a:blip r:embed="rId7">
            <a:lum contrast="6000"/>
          </a:blip>
          <a:stretch>
            <a:fillRect/>
          </a:stretch>
        </p:blipFill>
        <p:spPr>
          <a:xfrm>
            <a:off x="6305550" y="4939030"/>
            <a:ext cx="1906905" cy="1037590"/>
          </a:xfrm>
          <a:prstGeom prst="rect">
            <a:avLst/>
          </a:prstGeom>
        </p:spPr>
      </p:pic>
      <p:sp>
        <p:nvSpPr>
          <p:cNvPr id="1048674" name="署名"/>
          <p:cNvSpPr txBox="1">
            <a:spLocks noGrp="1"/>
          </p:cNvSpPr>
          <p:nvPr>
            <p:ph type="body" idx="3" hasCustomPrompt="1"/>
            <p:custDataLst>
              <p:tags r:id="rId9"/>
            </p:custDataLst>
          </p:nvPr>
        </p:nvSpPr>
        <p:spPr>
          <a:xfrm>
            <a:off x="998220" y="407797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j-ea"/>
                <a:ea typeface="+mj-ea"/>
                <a:cs typeface="+mn-ea"/>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676" name="副标题"/>
          <p:cNvSpPr txBox="1">
            <a:spLocks noGrp="1"/>
          </p:cNvSpPr>
          <p:nvPr>
            <p:ph type="body" idx="2" hasCustomPrompt="1"/>
            <p:custDataLst>
              <p:tags r:id="rId10"/>
            </p:custDataLst>
          </p:nvPr>
        </p:nvSpPr>
        <p:spPr>
          <a:xfrm>
            <a:off x="998218" y="1918970"/>
            <a:ext cx="5935343" cy="869950"/>
          </a:xfrm>
          <a:prstGeom prst="rect">
            <a:avLst/>
          </a:prstGeom>
          <a:noFill/>
        </p:spPr>
        <p:txBody>
          <a:bodyPr wrap="square" lIns="144000" tIns="72000" rIns="0" bIns="0" rtlCol="0" anchor="ctr" anchorCtr="0">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4000" b="1" i="0" u="none" strike="noStrike" kern="1200" cap="none" spc="0" normalizeH="0" baseline="0" noProof="1">
                <a:solidFill>
                  <a:schemeClr val="lt1">
                    <a:lumMod val="100000"/>
                  </a:schemeClr>
                </a:solidFill>
                <a:latin typeface="+mj-ea"/>
                <a:ea typeface="+mj-ea"/>
                <a:cs typeface="汉仪粗圆简" panose="02010600000101010101" charset="-122"/>
                <a:sym typeface="+mn-ea"/>
              </a:defRPr>
            </a:lvl1pPr>
          </a:lstStyle>
          <a:p>
            <a:pPr lvl="0" algn="l">
              <a:lnSpc>
                <a:spcPct val="110000"/>
              </a:lnSpc>
              <a:spcBef>
                <a:spcPct val="0"/>
              </a:spcBef>
              <a:spcAft>
                <a:spcPct val="0"/>
              </a:spcAft>
            </a:pPr>
            <a:r>
              <a:rPr>
                <a:sym typeface="+mn-ea"/>
              </a:rPr>
              <a:t>单击此处编辑副标题</a:t>
            </a:r>
            <a:endParaRPr>
              <a:sym typeface="+mn-ea"/>
            </a:endParaRPr>
          </a:p>
        </p:txBody>
      </p:sp>
      <p:sp>
        <p:nvSpPr>
          <p:cNvPr id="1048678" name="标题"/>
          <p:cNvSpPr txBox="1">
            <a:spLocks noGrp="1"/>
          </p:cNvSpPr>
          <p:nvPr>
            <p:ph type="title" idx="1" hasCustomPrompt="1"/>
            <p:custDataLst>
              <p:tags r:id="rId11"/>
            </p:custDataLst>
          </p:nvPr>
        </p:nvSpPr>
        <p:spPr>
          <a:xfrm>
            <a:off x="998217" y="2788920"/>
            <a:ext cx="5935344" cy="998855"/>
          </a:xfrm>
          <a:prstGeom prst="rect">
            <a:avLst/>
          </a:prstGeom>
          <a:noFill/>
        </p:spPr>
        <p:txBody>
          <a:bodyPr wrap="square" lIns="72000" tIns="0" rIns="0" bIns="0" rtlCol="0" anchor="ctr">
            <a:normAutofit/>
          </a:bodyPr>
          <a:lstStyle>
            <a:lvl1pPr marL="0" marR="0" algn="l" defTabSz="914400" rtl="0" eaLnBrk="1" fontAlgn="auto" latinLnBrk="0" hangingPunct="1">
              <a:lnSpc>
                <a:spcPct val="110000"/>
              </a:lnSpc>
              <a:spcBef>
                <a:spcPct val="0"/>
              </a:spcBef>
              <a:spcAft>
                <a:spcPct val="0"/>
              </a:spcAft>
              <a:buClrTx/>
              <a:buSzTx/>
              <a:buFontTx/>
              <a:buNone/>
              <a:defRPr kumimoji="0" lang="zh-CN" altLang="en-US" sz="6000" b="1" i="0" u="none" strike="noStrike" kern="1200" cap="none" spc="0" normalizeH="0" baseline="0" noProof="1">
                <a:solidFill>
                  <a:schemeClr val="lt1">
                    <a:lumMod val="100000"/>
                  </a:schemeClr>
                </a:solidFill>
                <a:latin typeface="+mj-ea"/>
                <a:ea typeface="+mj-ea"/>
                <a:cs typeface="汉仪粗圆简" panose="02010600000101010101" charset="-122"/>
                <a:sym typeface="江城圆体 700W" panose="020b0a00000000000000" charset="-122"/>
              </a:defRPr>
            </a:lvl1pPr>
          </a:lstStyle>
          <a:p>
            <a:pPr lvl="0" algn="l">
              <a:lnSpc>
                <a:spcPct val="110000"/>
              </a:lnSpc>
              <a:spcBef>
                <a:spcPct val="0"/>
              </a:spcBef>
              <a:spcAft>
                <a:spcPct val="0"/>
              </a:spcAft>
            </a:pPr>
            <a:r>
              <a:rPr>
                <a:sym typeface="+mn-ea"/>
              </a:rPr>
              <a:t>单击编辑标题</a:t>
            </a:r>
            <a:endParaRPr>
              <a:sym typeface="+mn-ea"/>
            </a:endParaRPr>
          </a:p>
        </p:txBody>
      </p:sp>
      <p:sp>
        <p:nvSpPr>
          <p:cNvPr id="1048680"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2"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684"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5" name=""/>
        <p:cNvGrpSpPr/>
        <p:nvPr/>
      </p:nvGrpSpPr>
      <p:grpSpPr>
        <a:xfrm>
          <a:off x="0" y="0"/>
          <a:ext cx="0" cy="0"/>
        </a:xfrm>
      </p:grpSpPr>
      <p:sp>
        <p:nvSpPr>
          <p:cNvPr id="1048686" name="矩形 10"/>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1"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688" name="标题"/>
          <p:cNvSpPr txBox="1">
            <a:spLocks noGrp="1"/>
          </p:cNvSpPr>
          <p:nvPr>
            <p:ph type="title" idx="4" hasCustomPrompt="1"/>
            <p:custDataLst>
              <p:tags r:id="rId4"/>
            </p:custDataLst>
          </p:nvPr>
        </p:nvSpPr>
        <p:spPr>
          <a:xfrm>
            <a:off x="1555423" y="599440"/>
            <a:ext cx="9093854" cy="88773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ctr"/>
            <a:r>
              <a:rPr err="1">
                <a:sym typeface="+mn-ea"/>
              </a:rPr>
              <a:t>单击编辑标题</a:t>
            </a:r>
            <a:endParaRPr>
              <a:sym typeface="+mn-ea"/>
            </a:endParaRPr>
          </a:p>
        </p:txBody>
      </p:sp>
      <p:pic>
        <p:nvPicPr>
          <p:cNvPr id="2097163" name="图片 34"/>
          <p:cNvPicPr>
            <a:picLocks noChangeAspect="1"/>
          </p:cNvPicPr>
          <p:nvPr>
            <p:custDataLst>
              <p:tags r:id="rId6"/>
            </p:custDataLst>
          </p:nvPr>
        </p:nvPicPr>
        <p:blipFill>
          <a:blip r:embed="rId5">
            <a:lum contrast="6000"/>
          </a:blip>
          <a:stretch>
            <a:fillRect/>
          </a:stretch>
        </p:blipFill>
        <p:spPr>
          <a:xfrm>
            <a:off x="10578465" y="748030"/>
            <a:ext cx="1085850" cy="591185"/>
          </a:xfrm>
          <a:prstGeom prst="rect">
            <a:avLst/>
          </a:prstGeom>
        </p:spPr>
      </p:pic>
      <p:sp>
        <p:nvSpPr>
          <p:cNvPr id="1048690" name="PPT世界-5-1"/>
          <p:cNvSpPr/>
          <p:nvPr>
            <p:custDataLst>
              <p:tags r:id="rId7"/>
            </p:custDataLst>
          </p:nvPr>
        </p:nvSpPr>
        <p:spPr>
          <a:xfrm>
            <a:off x="852170" y="1969770"/>
            <a:ext cx="3956050" cy="3956050"/>
          </a:xfrm>
          <a:custGeom>
            <a:gdLst>
              <a:gd name="connsiteX0" fmla="*/ 2109044 w 4196396"/>
              <a:gd name="connsiteY0" fmla="*/ 1211 h 4196397"/>
              <a:gd name="connsiteX1" fmla="*/ 2137620 w 4196396"/>
              <a:gd name="connsiteY1" fmla="*/ 23854 h 4196397"/>
              <a:gd name="connsiteX2" fmla="*/ 2197717 w 4196396"/>
              <a:gd name="connsiteY2" fmla="*/ 127469 h 4196397"/>
              <a:gd name="connsiteX3" fmla="*/ 2300207 w 4196396"/>
              <a:gd name="connsiteY3" fmla="*/ 132645 h 4196397"/>
              <a:gd name="connsiteX4" fmla="*/ 4063754 w 4196396"/>
              <a:gd name="connsiteY4" fmla="*/ 1896188 h 4196397"/>
              <a:gd name="connsiteX5" fmla="*/ 4068929 w 4196396"/>
              <a:gd name="connsiteY5" fmla="*/ 1998682 h 4196397"/>
              <a:gd name="connsiteX6" fmla="*/ 4172542 w 4196396"/>
              <a:gd name="connsiteY6" fmla="*/ 2058778 h 4196397"/>
              <a:gd name="connsiteX7" fmla="*/ 4172542 w 4196396"/>
              <a:gd name="connsiteY7" fmla="*/ 2136600 h 4196397"/>
              <a:gd name="connsiteX8" fmla="*/ 4068982 w 4196396"/>
              <a:gd name="connsiteY8" fmla="*/ 2196665 h 4196397"/>
              <a:gd name="connsiteX9" fmla="*/ 4063754 w 4196396"/>
              <a:gd name="connsiteY9" fmla="*/ 2300206 h 4196397"/>
              <a:gd name="connsiteX10" fmla="*/ 2300207 w 4196396"/>
              <a:gd name="connsiteY10" fmla="*/ 4063750 h 4196397"/>
              <a:gd name="connsiteX11" fmla="*/ 2197718 w 4196396"/>
              <a:gd name="connsiteY11" fmla="*/ 4068925 h 4196397"/>
              <a:gd name="connsiteX12" fmla="*/ 2137619 w 4196396"/>
              <a:gd name="connsiteY12" fmla="*/ 4172543 h 4196397"/>
              <a:gd name="connsiteX13" fmla="*/ 2059796 w 4196396"/>
              <a:gd name="connsiteY13" fmla="*/ 4172544 h 4196397"/>
              <a:gd name="connsiteX14" fmla="*/ 1999729 w 4196396"/>
              <a:gd name="connsiteY14" fmla="*/ 4068978 h 4196397"/>
              <a:gd name="connsiteX15" fmla="*/ 1896188 w 4196396"/>
              <a:gd name="connsiteY15" fmla="*/ 4063750 h 4196397"/>
              <a:gd name="connsiteX16" fmla="*/ 132641 w 4196396"/>
              <a:gd name="connsiteY16" fmla="*/ 2300206 h 4196397"/>
              <a:gd name="connsiteX17" fmla="*/ 127412 w 4196396"/>
              <a:gd name="connsiteY17" fmla="*/ 2196665 h 4196397"/>
              <a:gd name="connsiteX18" fmla="*/ 23853 w 4196396"/>
              <a:gd name="connsiteY18" fmla="*/ 2136600 h 4196397"/>
              <a:gd name="connsiteX19" fmla="*/ 23853 w 4196396"/>
              <a:gd name="connsiteY19" fmla="*/ 2058777 h 4196397"/>
              <a:gd name="connsiteX20" fmla="*/ 127465 w 4196396"/>
              <a:gd name="connsiteY20" fmla="*/ 1998683 h 4196397"/>
              <a:gd name="connsiteX21" fmla="*/ 132641 w 4196396"/>
              <a:gd name="connsiteY21" fmla="*/ 1896188 h 4196397"/>
              <a:gd name="connsiteX22" fmla="*/ 1896188 w 4196396"/>
              <a:gd name="connsiteY22" fmla="*/ 132645 h 4196397"/>
              <a:gd name="connsiteX23" fmla="*/ 1999731 w 4196396"/>
              <a:gd name="connsiteY23" fmla="*/ 127416 h 4196397"/>
              <a:gd name="connsiteX24" fmla="*/ 2059797 w 4196396"/>
              <a:gd name="connsiteY24" fmla="*/ 23854 h 4196397"/>
              <a:gd name="connsiteX25" fmla="*/ 2109044 w 4196396"/>
              <a:gd name="connsiteY25" fmla="*/ 1211 h 419639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196396" h="4196397">
                <a:moveTo>
                  <a:pt x="2109044" y="1211"/>
                </a:moveTo>
                <a:cubicBezTo>
                  <a:pt x="2118164" y="3727"/>
                  <a:pt x="2127892" y="10436"/>
                  <a:pt x="2137620" y="23854"/>
                </a:cubicBezTo>
                <a:lnTo>
                  <a:pt x="2197717" y="127469"/>
                </a:lnTo>
                <a:lnTo>
                  <a:pt x="2300207" y="132645"/>
                </a:lnTo>
                <a:cubicBezTo>
                  <a:pt x="3230075" y="227078"/>
                  <a:pt x="3969320" y="966322"/>
                  <a:pt x="4063754" y="1896188"/>
                </a:cubicBezTo>
                <a:lnTo>
                  <a:pt x="4068929" y="1998682"/>
                </a:lnTo>
                <a:lnTo>
                  <a:pt x="4172542" y="2058778"/>
                </a:lnTo>
                <a:cubicBezTo>
                  <a:pt x="4226214" y="2097689"/>
                  <a:pt x="4172542" y="2136600"/>
                  <a:pt x="4172542" y="2136600"/>
                </a:cubicBezTo>
                <a:lnTo>
                  <a:pt x="4068982" y="2196665"/>
                </a:lnTo>
                <a:lnTo>
                  <a:pt x="4063754" y="2300206"/>
                </a:lnTo>
                <a:cubicBezTo>
                  <a:pt x="3969320" y="3230073"/>
                  <a:pt x="3230075" y="3969317"/>
                  <a:pt x="2300207" y="4063750"/>
                </a:cubicBezTo>
                <a:lnTo>
                  <a:pt x="2197718" y="4068925"/>
                </a:lnTo>
                <a:lnTo>
                  <a:pt x="2137619" y="4172543"/>
                </a:lnTo>
                <a:cubicBezTo>
                  <a:pt x="2098708" y="4226215"/>
                  <a:pt x="2059796" y="4172544"/>
                  <a:pt x="2059796" y="4172544"/>
                </a:cubicBezTo>
                <a:lnTo>
                  <a:pt x="1999729" y="4068978"/>
                </a:lnTo>
                <a:lnTo>
                  <a:pt x="1896188" y="4063750"/>
                </a:lnTo>
                <a:cubicBezTo>
                  <a:pt x="966320" y="3969317"/>
                  <a:pt x="227074" y="3230073"/>
                  <a:pt x="132641" y="2300206"/>
                </a:cubicBezTo>
                <a:lnTo>
                  <a:pt x="127412" y="2196665"/>
                </a:lnTo>
                <a:lnTo>
                  <a:pt x="23853" y="2136600"/>
                </a:lnTo>
                <a:cubicBezTo>
                  <a:pt x="23853" y="2136600"/>
                  <a:pt x="-29818" y="2097688"/>
                  <a:pt x="23853" y="2058777"/>
                </a:cubicBezTo>
                <a:lnTo>
                  <a:pt x="127465" y="1998683"/>
                </a:lnTo>
                <a:lnTo>
                  <a:pt x="132641" y="1896188"/>
                </a:lnTo>
                <a:cubicBezTo>
                  <a:pt x="227074" y="966322"/>
                  <a:pt x="966320" y="227078"/>
                  <a:pt x="1896188" y="132645"/>
                </a:cubicBezTo>
                <a:lnTo>
                  <a:pt x="1999731" y="127416"/>
                </a:lnTo>
                <a:lnTo>
                  <a:pt x="2059797" y="23854"/>
                </a:lnTo>
                <a:cubicBezTo>
                  <a:pt x="2059797" y="23854"/>
                  <a:pt x="2081685" y="-6336"/>
                  <a:pt x="2109044" y="1211"/>
                </a:cubicBezTo>
                <a:close/>
              </a:path>
            </a:pathLst>
          </a:custGeom>
          <a:solidFill>
            <a:schemeClr val="bg1">
              <a:alpha val="35000"/>
            </a:schemeClr>
          </a:solidFill>
          <a:ln w="12700" cap="flat" cmpd="sng" algn="ctr">
            <a:noFill/>
            <a:prstDash val="solid"/>
            <a:miter lim="800000"/>
          </a:ln>
          <a:effectLst/>
        </p:spPr>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pPr>
            <a:endParaRPr kumimoji="0" sz="4800" b="0" i="0" u="none" strike="noStrike" kern="1200" cap="none" spc="0" normalizeH="0" baseline="0" noProof="0">
              <a:ln w="6350">
                <a:noFill/>
              </a:ln>
              <a:solidFill>
                <a:srgbClr val="FFFFFF"/>
              </a:solidFill>
              <a:effectLst>
                <a:glow rad="63500">
                  <a:srgbClr val="FFFFFF">
                    <a:alpha val="5000"/>
                  </a:srgbClr>
                </a:glow>
                <a:outerShdw blurRad="279400" dist="203200" dir="8160000" algn="t" rotWithShape="0">
                  <a:prstClr val="black">
                    <a:alpha val="20000"/>
                  </a:prstClr>
                </a:outerShdw>
              </a:effectLst>
              <a:uLnTx/>
              <a:uFillTx/>
              <a:latin typeface="汉仪粗圆简"/>
              <a:ea typeface="汉仪粗圆简"/>
              <a:cs typeface="汉仪粗圆简" panose="02010600000101010101" charset="-122"/>
              <a:sym typeface="+mn-lt"/>
            </a:endParaRPr>
          </a:p>
        </p:txBody>
      </p:sp>
      <p:pic>
        <p:nvPicPr>
          <p:cNvPr id="2097165" name="图片 5" descr="A1"/>
          <p:cNvPicPr>
            <a:picLocks noChangeAspect="1"/>
          </p:cNvPicPr>
          <p:nvPr>
            <p:custDataLst>
              <p:tags r:id="rId9"/>
            </p:custDataLst>
          </p:nvPr>
        </p:nvPicPr>
        <p:blipFill>
          <a:blip r:embed="rId8"/>
          <a:stretch>
            <a:fillRect/>
          </a:stretch>
        </p:blipFill>
        <p:spPr>
          <a:xfrm>
            <a:off x="1209675" y="1985645"/>
            <a:ext cx="3362960" cy="3829050"/>
          </a:xfrm>
          <a:prstGeom prst="rect">
            <a:avLst/>
          </a:prstGeom>
        </p:spPr>
      </p:pic>
      <p:sp>
        <p:nvSpPr>
          <p:cNvPr id="1048692" name="日期占位符 2"/>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4" name="页脚占位符 3"/>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696" name="灯片编号占位符 4"/>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7" name=""/>
        <p:cNvGrpSpPr/>
        <p:nvPr/>
      </p:nvGrpSpPr>
      <p:grpSpPr>
        <a:xfrm>
          <a:off x="0" y="0"/>
          <a:ext cx="0" cy="0"/>
        </a:xfrm>
      </p:grpSpPr>
      <p:grpSp>
        <p:nvGrpSpPr>
          <p:cNvPr id="39" name="组合 2"/>
          <p:cNvGrpSpPr/>
          <p:nvPr userDrawn="1">
            <p:custDataLst>
              <p:tags r:id="rId1"/>
            </p:custDataLst>
          </p:nvPr>
        </p:nvGrpSpPr>
        <p:grpSpPr>
          <a:xfrm>
            <a:off x="0" y="0"/>
            <a:ext cx="12192000" cy="6867525"/>
            <a:chOff x="0" y="-9525"/>
            <a:chExt cx="12192000" cy="6867525"/>
          </a:xfrm>
        </p:grpSpPr>
        <p:sp>
          <p:nvSpPr>
            <p:cNvPr id="1048698" name="矩形 10"/>
            <p:cNvSpPr/>
            <p:nvPr userDrawn="1">
              <p:custDataLst>
                <p:tags r:id="rId2"/>
              </p:custDataLst>
            </p:nvPr>
          </p:nvSpPr>
          <p:spPr>
            <a:xfrm>
              <a:off x="0" y="-9525"/>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67" name="图片 11" descr="花瓣元素白格子"/>
            <p:cNvPicPr>
              <a:picLocks noChangeAspect="1"/>
            </p:cNvPicPr>
            <p:nvPr>
              <p:custDataLst>
                <p:tags r:id="rId4"/>
              </p:custDataLst>
            </p:nvPr>
          </p:nvPicPr>
          <p:blipFill>
            <a:blip r:embed="rId3">
              <a:alphaModFix amt="5000"/>
            </a:blip>
            <a:stretch>
              <a:fillRect/>
            </a:stretch>
          </p:blipFill>
          <p:spPr>
            <a:xfrm rot="5400000">
              <a:off x="2662238" y="-2671445"/>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grpSp>
      <p:sp>
        <p:nvSpPr>
          <p:cNvPr id="1048700" name="圆角矩形 32"/>
          <p:cNvSpPr/>
          <p:nvPr>
            <p:custDataLst>
              <p:tags r:id="rId5"/>
            </p:custDataLst>
          </p:nvPr>
        </p:nvSpPr>
        <p:spPr>
          <a:xfrm>
            <a:off x="5719445" y="3941445"/>
            <a:ext cx="5658485" cy="15240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solidFill>
                <a:srgbClr val="FE7962"/>
              </a:solidFill>
              <a:latin typeface="汉仪粗圆简"/>
              <a:ea typeface="汉仪粗圆简"/>
              <a:cs typeface="汉仪粗圆简" panose="02010600000101010101" charset="-122"/>
            </a:endParaRPr>
          </a:p>
        </p:txBody>
      </p:sp>
      <p:sp>
        <p:nvSpPr>
          <p:cNvPr id="1048702" name="任意多边形: 形状 12"/>
          <p:cNvSpPr/>
          <p:nvPr>
            <p:custDataLst>
              <p:tags r:id="rId6"/>
            </p:custDataLst>
          </p:nvPr>
        </p:nvSpPr>
        <p:spPr>
          <a:xfrm>
            <a:off x="0" y="-9525"/>
            <a:ext cx="3809240" cy="3592195"/>
          </a:xfrm>
          <a:custGeom>
            <a:gdLst>
              <a:gd name="connsiteX0" fmla="*/ 2613398 w 3809240"/>
              <a:gd name="connsiteY0" fmla="*/ 0 h 3592195"/>
              <a:gd name="connsiteX1" fmla="*/ 3689993 w 3809240"/>
              <a:gd name="connsiteY1" fmla="*/ 0 h 3592195"/>
              <a:gd name="connsiteX2" fmla="*/ 3754327 w 3809240"/>
              <a:gd name="connsiteY2" fmla="*/ 256953 h 3592195"/>
              <a:gd name="connsiteX3" fmla="*/ 3809240 w 3809240"/>
              <a:gd name="connsiteY3" fmla="*/ 816378 h 3592195"/>
              <a:gd name="connsiteX4" fmla="*/ 1106335 w 3809240"/>
              <a:gd name="connsiteY4" fmla="*/ 3592195 h 3592195"/>
              <a:gd name="connsiteX5" fmla="*/ 54242 w 3809240"/>
              <a:gd name="connsiteY5" fmla="*/ 3374058 h 3592195"/>
              <a:gd name="connsiteX6" fmla="*/ 0 w 3809240"/>
              <a:gd name="connsiteY6" fmla="*/ 3347223 h 3592195"/>
              <a:gd name="connsiteX7" fmla="*/ 0 w 3809240"/>
              <a:gd name="connsiteY7" fmla="*/ 2146292 h 3592195"/>
              <a:gd name="connsiteX8" fmla="*/ 22206 w 3809240"/>
              <a:gd name="connsiteY8" fmla="*/ 2167018 h 3592195"/>
              <a:gd name="connsiteX9" fmla="*/ 1106335 w 3809240"/>
              <a:gd name="connsiteY9" fmla="*/ 2566709 h 3592195"/>
              <a:gd name="connsiteX10" fmla="*/ 2810692 w 3809240"/>
              <a:gd name="connsiteY10" fmla="*/ 816377 h 3592195"/>
              <a:gd name="connsiteX11" fmla="*/ 2676755 w 3809240"/>
              <a:gd name="connsiteY11" fmla="*/ 135069 h 359219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09240" h="3592195">
                <a:moveTo>
                  <a:pt x="2613398" y="0"/>
                </a:moveTo>
                <a:lnTo>
                  <a:pt x="3689993" y="0"/>
                </a:lnTo>
                <a:lnTo>
                  <a:pt x="3754327" y="256953"/>
                </a:lnTo>
                <a:cubicBezTo>
                  <a:pt x="3790332" y="437652"/>
                  <a:pt x="3809240" y="624747"/>
                  <a:pt x="3809240" y="816378"/>
                </a:cubicBezTo>
                <a:cubicBezTo>
                  <a:pt x="3809240" y="2349420"/>
                  <a:pt x="2599108" y="3592195"/>
                  <a:pt x="1106335" y="3592195"/>
                </a:cubicBezTo>
                <a:cubicBezTo>
                  <a:pt x="733142" y="3592195"/>
                  <a:pt x="377613" y="3514522"/>
                  <a:pt x="54242" y="3374058"/>
                </a:cubicBezTo>
                <a:lnTo>
                  <a:pt x="0" y="3347223"/>
                </a:lnTo>
                <a:lnTo>
                  <a:pt x="0" y="2146292"/>
                </a:lnTo>
                <a:lnTo>
                  <a:pt x="22206" y="2167018"/>
                </a:lnTo>
                <a:cubicBezTo>
                  <a:pt x="316819" y="2416713"/>
                  <a:pt x="694521" y="2566709"/>
                  <a:pt x="1106335" y="2566709"/>
                </a:cubicBezTo>
                <a:cubicBezTo>
                  <a:pt x="2047625" y="2566709"/>
                  <a:pt x="2810692" y="1783058"/>
                  <a:pt x="2810692" y="816377"/>
                </a:cubicBezTo>
                <a:cubicBezTo>
                  <a:pt x="2810692" y="574706"/>
                  <a:pt x="2763000" y="344475"/>
                  <a:pt x="2676755" y="135069"/>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04" name="椭圆 20"/>
          <p:cNvSpPr/>
          <p:nvPr>
            <p:custDataLst>
              <p:tags r:id="rId7"/>
            </p:custDataLst>
          </p:nvPr>
        </p:nvSpPr>
        <p:spPr>
          <a:xfrm>
            <a:off x="1055370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6" name="椭圆 21"/>
          <p:cNvSpPr/>
          <p:nvPr>
            <p:custDataLst>
              <p:tags r:id="rId8"/>
            </p:custDataLst>
          </p:nvPr>
        </p:nvSpPr>
        <p:spPr>
          <a:xfrm>
            <a:off x="1080262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sp>
        <p:nvSpPr>
          <p:cNvPr id="1048708" name="椭圆 8"/>
          <p:cNvSpPr/>
          <p:nvPr>
            <p:custDataLst>
              <p:tags r:id="rId9"/>
            </p:custDataLst>
          </p:nvPr>
        </p:nvSpPr>
        <p:spPr>
          <a:xfrm>
            <a:off x="11051540" y="4890135"/>
            <a:ext cx="140970" cy="14097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69" name="图片 33"/>
          <p:cNvPicPr>
            <a:picLocks noChangeAspect="1"/>
          </p:cNvPicPr>
          <p:nvPr>
            <p:custDataLst>
              <p:tags r:id="rId11"/>
            </p:custDataLst>
          </p:nvPr>
        </p:nvPicPr>
        <p:blipFill>
          <a:blip r:embed="rId10">
            <a:lum contrast="12000"/>
          </a:blip>
          <a:stretch>
            <a:fillRect/>
          </a:stretch>
        </p:blipFill>
        <p:spPr>
          <a:xfrm>
            <a:off x="968375" y="4810760"/>
            <a:ext cx="1236345" cy="673100"/>
          </a:xfrm>
          <a:prstGeom prst="rect">
            <a:avLst/>
          </a:prstGeom>
        </p:spPr>
      </p:pic>
      <p:pic>
        <p:nvPicPr>
          <p:cNvPr id="2097171" name="图片 15" descr="05"/>
          <p:cNvPicPr>
            <a:picLocks noChangeAspect="1"/>
          </p:cNvPicPr>
          <p:nvPr>
            <p:custDataLst>
              <p:tags r:id="rId13"/>
            </p:custDataLst>
          </p:nvPr>
        </p:nvPicPr>
        <p:blipFill>
          <a:blip r:embed="rId12"/>
          <a:stretch>
            <a:fillRect/>
          </a:stretch>
        </p:blipFill>
        <p:spPr>
          <a:xfrm>
            <a:off x="1310640" y="945515"/>
            <a:ext cx="4047490" cy="5276215"/>
          </a:xfrm>
          <a:prstGeom prst="rect">
            <a:avLst/>
          </a:prstGeom>
        </p:spPr>
      </p:pic>
      <p:sp>
        <p:nvSpPr>
          <p:cNvPr id="1048710" name="节编号"/>
          <p:cNvSpPr txBox="1">
            <a:spLocks noGrp="1"/>
          </p:cNvSpPr>
          <p:nvPr>
            <p:ph type="body" idx="2" hasCustomPrompt="1"/>
            <p:custDataLst>
              <p:tags r:id="rId14"/>
            </p:custDataLst>
          </p:nvPr>
        </p:nvSpPr>
        <p:spPr>
          <a:xfrm>
            <a:off x="5358130" y="2305366"/>
            <a:ext cx="6038478" cy="768351"/>
          </a:xfrm>
          <a:prstGeom prst="rect">
            <a:avLst/>
          </a:prstGeom>
          <a:noFill/>
        </p:spPr>
        <p:txBody>
          <a:bodyPr wrap="square" lIns="0" tIns="0" rIns="0" bIns="0" rtlCol="0" anchor="ctr" anchorCtr="0">
            <a:no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300" normalizeH="0" baseline="0" noProof="1">
                <a:ln>
                  <a:solidFill>
                    <a:schemeClr val="bg1"/>
                  </a:solidFill>
                </a:ln>
                <a:solidFill>
                  <a:schemeClr val="lt1">
                    <a:lumMod val="100000"/>
                  </a:schemeClr>
                </a:solidFill>
                <a:latin typeface="+mj-ea"/>
                <a:ea typeface="+mj-ea"/>
                <a:cs typeface="汉仪粗圆简" panose="02010600000101010101" charset="-122"/>
              </a:defRPr>
            </a:lvl1pPr>
          </a:lstStyle>
          <a:p>
            <a:pPr lvl="0" algn="r"/>
            <a:r>
              <a:rPr err="1">
                <a:sym typeface="+mn-ea"/>
              </a:rPr>
              <a:t>编辑节编号</a:t>
            </a:r>
            <a:endParaRPr>
              <a:sym typeface="+mn-ea"/>
            </a:endParaRPr>
          </a:p>
        </p:txBody>
      </p:sp>
      <p:sp>
        <p:nvSpPr>
          <p:cNvPr id="1048712" name="标题"/>
          <p:cNvSpPr txBox="1">
            <a:spLocks noGrp="1"/>
          </p:cNvSpPr>
          <p:nvPr>
            <p:ph type="title" idx="1" hasCustomPrompt="1"/>
            <p:custDataLst>
              <p:tags r:id="rId15"/>
            </p:custDataLst>
          </p:nvPr>
        </p:nvSpPr>
        <p:spPr>
          <a:xfrm>
            <a:off x="5358130" y="3256280"/>
            <a:ext cx="6038478" cy="768350"/>
          </a:xfrm>
          <a:prstGeom prst="rect">
            <a:avLst/>
          </a:prstGeom>
          <a:noFill/>
        </p:spPr>
        <p:txBody>
          <a:bodyPr wrap="square" lIns="0" tIns="0" rIns="0" bIns="0" rtlCol="0" anchor="ctr">
            <a:noAutofit/>
          </a:bodyPr>
          <a:lstStyle>
            <a:lvl1pPr marL="0" marR="0" algn="r"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lt1">
                    <a:lumMod val="100000"/>
                  </a:schemeClr>
                </a:solidFill>
                <a:latin typeface="+mj-ea"/>
                <a:ea typeface="+mj-ea"/>
                <a:cs typeface="汉仪粗圆简" panose="02010600000101010101" charset="-122"/>
              </a:defRPr>
            </a:lvl1pPr>
          </a:lstStyle>
          <a:p>
            <a:pPr lvl="0" algn="r"/>
            <a:r>
              <a:rPr>
                <a:sym typeface="+mn-ea"/>
              </a:rPr>
              <a:t>单击此处编辑标题</a:t>
            </a:r>
            <a:endParaRPr>
              <a:sym typeface="+mn-ea"/>
            </a:endParaRPr>
          </a:p>
        </p:txBody>
      </p:sp>
      <p:sp>
        <p:nvSpPr>
          <p:cNvPr id="1048714" name="日期占位符 3"/>
          <p:cNvSpPr>
            <a:spLocks noGrp="1"/>
          </p:cNvSpPr>
          <p:nvPr>
            <p:ph type="dt" sz="half" idx="10"/>
            <p:custDataLst>
              <p:tags r:id="rId1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4116000" y="6314400"/>
            <a:ext cx="3960000" cy="316800"/>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41" name=""/>
        <p:cNvGrpSpPr/>
        <p:nvPr/>
      </p:nvGrpSpPr>
      <p:grpSpPr>
        <a:xfrm>
          <a:off x="0" y="0"/>
          <a:ext cx="0" cy="0"/>
        </a:xfrm>
      </p:grpSpPr>
      <p:sp>
        <p:nvSpPr>
          <p:cNvPr id="1048720" name="任意多边形: 形状 7"/>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73" name="图片 12" descr="05" hidden="1"/>
          <p:cNvPicPr>
            <a:picLocks noChangeAspect="1"/>
          </p:cNvPicPr>
          <p:nvPr>
            <p:custDataLst>
              <p:tags r:id="rId3"/>
            </p:custDataLst>
          </p:nvPr>
        </p:nvPicPr>
        <p:blipFill>
          <a:blip r:embed="rId2">
            <a:alphaModFix amt="20000"/>
          </a:blip>
          <a:stretch>
            <a:fillRect/>
          </a:stretch>
        </p:blipFill>
        <p:spPr>
          <a:xfrm flipH="1">
            <a:off x="8723086" y="2423904"/>
            <a:ext cx="3279859" cy="4275548"/>
          </a:xfrm>
          <a:prstGeom prst="rect">
            <a:avLst/>
          </a:prstGeom>
        </p:spPr>
      </p:pic>
      <p:pic>
        <p:nvPicPr>
          <p:cNvPr id="2097175" name="图片 11" hidden="1"/>
          <p:cNvPicPr>
            <a:picLocks noChangeAspect="1"/>
          </p:cNvPicPr>
          <p:nvPr>
            <p:custDataLst>
              <p:tags r:id="rId5"/>
            </p:custDataLst>
          </p:nvPr>
        </p:nvPicPr>
        <p:blipFill>
          <a:blip r:embed="rId4">
            <a:lum contrast="12000"/>
          </a:blip>
          <a:stretch>
            <a:fillRect/>
          </a:stretch>
        </p:blipFill>
        <p:spPr>
          <a:xfrm flipH="1">
            <a:off x="0" y="0"/>
            <a:ext cx="796290" cy="950595"/>
          </a:xfrm>
          <a:prstGeom prst="rect">
            <a:avLst/>
          </a:prstGeom>
        </p:spPr>
      </p:pic>
      <p:sp>
        <p:nvSpPr>
          <p:cNvPr id="1048722" name="圆角矩形 24"/>
          <p:cNvSpPr/>
          <p:nvPr>
            <p:custDataLst>
              <p:tags r:id="rId6"/>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pic>
        <p:nvPicPr>
          <p:cNvPr id="2097177" name="图片 9" descr="VCG41N1446807744" hidden="1"/>
          <p:cNvPicPr>
            <a:picLocks noChangeAspect="1"/>
          </p:cNvPicPr>
          <p:nvPr>
            <p:custDataLst>
              <p:tags r:id="rId8"/>
            </p:custDataLst>
          </p:nvPr>
        </p:nvPicPr>
        <p:blipFill>
          <a:blip r:embed="rId7">
            <a:alphaModFix amt="13000"/>
            <a:lum contrast="18000"/>
          </a:blip>
          <a:stretch>
            <a:fillRect/>
          </a:stretch>
        </p:blipFill>
        <p:spPr>
          <a:xfrm flipH="1">
            <a:off x="8268970" y="789940"/>
            <a:ext cx="3923030" cy="6068060"/>
          </a:xfrm>
          <a:prstGeom prst="snipRoundRect">
            <a:avLst>
              <a:gd name="adj1" fmla="val 16667"/>
              <a:gd name="adj2" fmla="val 45931"/>
            </a:avLst>
          </a:prstGeom>
        </p:spPr>
      </p:pic>
      <p:sp>
        <p:nvSpPr>
          <p:cNvPr id="1048724" name="正文"/>
          <p:cNvSpPr txBox="1">
            <a:spLocks noGrp="1"/>
          </p:cNvSpPr>
          <p:nvPr>
            <p:ph idx="3"/>
            <p:custDataLst>
              <p:tags r:id="rId9"/>
            </p:custDataLst>
          </p:nvPr>
        </p:nvSpPr>
        <p:spPr>
          <a:xfrm>
            <a:off x="654755" y="156279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6"/>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6"/>
              </a:buClr>
            </a:pPr>
            <a:r>
              <a:rPr>
                <a:sym typeface="+mn-ea"/>
              </a:rPr>
              <a:t>单击此处编辑母版文本样式</a:t>
            </a:r>
            <a:endParaRPr>
              <a:sym typeface="+mn-ea"/>
            </a:endParaRPr>
          </a:p>
          <a:p>
            <a:pPr lvl="1">
              <a:spcBef>
                <a:spcPts val="1200"/>
              </a:spcBef>
              <a:spcAft>
                <a:spcPct val="0"/>
              </a:spcAft>
              <a:buClr>
                <a:schemeClr val="accent6"/>
              </a:buClr>
            </a:pPr>
            <a:r>
              <a:rPr>
                <a:sym typeface="+mn-ea"/>
              </a:rPr>
              <a:t>第二级</a:t>
            </a:r>
            <a:endParaRPr>
              <a:sym typeface="+mn-ea"/>
            </a:endParaRPr>
          </a:p>
          <a:p>
            <a:pPr lvl="2">
              <a:spcBef>
                <a:spcPts val="1200"/>
              </a:spcBef>
              <a:spcAft>
                <a:spcPct val="0"/>
              </a:spcAft>
              <a:buClr>
                <a:schemeClr val="accent6"/>
              </a:buClr>
            </a:pPr>
            <a:r>
              <a:rPr>
                <a:sym typeface="+mn-ea"/>
              </a:rPr>
              <a:t>第三级</a:t>
            </a:r>
            <a:endParaRPr>
              <a:sym typeface="+mn-ea"/>
            </a:endParaRPr>
          </a:p>
          <a:p>
            <a:pPr lvl="3">
              <a:spcBef>
                <a:spcPts val="1200"/>
              </a:spcBef>
              <a:spcAft>
                <a:spcPct val="0"/>
              </a:spcAft>
              <a:buClr>
                <a:schemeClr val="accent6"/>
              </a:buClr>
            </a:pPr>
            <a:r>
              <a:rPr>
                <a:sym typeface="+mn-ea"/>
              </a:rPr>
              <a:t>第四级</a:t>
            </a:r>
            <a:endParaRPr>
              <a:sym typeface="+mn-ea"/>
            </a:endParaRPr>
          </a:p>
          <a:p>
            <a:pPr lvl="4">
              <a:spcBef>
                <a:spcPts val="1200"/>
              </a:spcBef>
              <a:spcAft>
                <a:spcPct val="0"/>
              </a:spcAft>
              <a:buClr>
                <a:schemeClr val="accent6"/>
              </a:buClr>
            </a:pPr>
            <a:r>
              <a:rPr>
                <a:sym typeface="+mn-ea"/>
              </a:rPr>
              <a:t>第五级</a:t>
            </a:r>
            <a:endParaRPr>
              <a:sym typeface="+mn-ea"/>
            </a:endParaRPr>
          </a:p>
        </p:txBody>
      </p:sp>
      <p:sp>
        <p:nvSpPr>
          <p:cNvPr id="1048726" name="标题"/>
          <p:cNvSpPr txBox="1">
            <a:spLocks noGrp="1"/>
          </p:cNvSpPr>
          <p:nvPr>
            <p:ph type="title" idx="2"/>
            <p:custDataLst>
              <p:tags r:id="rId10"/>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pic>
        <p:nvPicPr>
          <p:cNvPr id="2097179" name="图片 6" descr="VCG41N1446807744"/>
          <p:cNvPicPr>
            <a:picLocks noChangeAspect="1"/>
          </p:cNvPicPr>
          <p:nvPr>
            <p:custDataLst>
              <p:tags r:id="rId11"/>
            </p:custDataLst>
          </p:nvPr>
        </p:nvPicPr>
        <p:blipFill>
          <a:blip r:embed="rId7">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28"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3" name=""/>
        <p:cNvGrpSpPr/>
        <p:nvPr/>
      </p:nvGrpSpPr>
      <p:grpSpPr>
        <a:xfrm>
          <a:off x="0" y="0"/>
          <a:ext cx="0" cy="0"/>
        </a:xfrm>
      </p:grpSpPr>
      <p:sp>
        <p:nvSpPr>
          <p:cNvPr id="1048734" name="任意多边形: 形状 8"/>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1" name="图片 11"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36"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38" name="正文"/>
          <p:cNvSpPr txBox="1">
            <a:spLocks noGrp="1"/>
          </p:cNvSpPr>
          <p:nvPr>
            <p:ph idx="3"/>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正文"/>
          <p:cNvSpPr txBox="1">
            <a:spLocks noGrp="1"/>
          </p:cNvSpPr>
          <p:nvPr>
            <p:ph idx="2"/>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2" name="标题"/>
          <p:cNvSpPr txBox="1">
            <a:spLocks noGrp="1"/>
          </p:cNvSpPr>
          <p:nvPr>
            <p:ph type="title" idx="1"/>
            <p:custDataLst>
              <p:tags r:id="rId7"/>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5" name=""/>
        <p:cNvGrpSpPr/>
        <p:nvPr/>
      </p:nvGrpSpPr>
      <p:grpSpPr>
        <a:xfrm>
          <a:off x="0" y="0"/>
          <a:ext cx="0" cy="0"/>
        </a:xfrm>
      </p:grpSpPr>
      <p:sp>
        <p:nvSpPr>
          <p:cNvPr id="104875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3" name="图片 15"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5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5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6"/>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7"/>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0" name="正文"/>
          <p:cNvSpPr txBox="1">
            <a:spLocks noGrp="1"/>
          </p:cNvSpPr>
          <p:nvPr>
            <p:ph idx="2"/>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1"/>
            <p:custDataLst>
              <p:tags r:id="rId9"/>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75000"/>
                    <a:lumOff val="25000"/>
                  </a:schemeClr>
                </a:solidFill>
                <a:latin typeface="+mn-ea"/>
                <a:ea typeface="+mn-ea"/>
                <a:cs typeface="汉仪粗圆简" panose="02010600000101010101" charset="-122"/>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1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11"/>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7" name=""/>
        <p:cNvGrpSpPr/>
        <p:nvPr/>
      </p:nvGrpSpPr>
      <p:grpSpPr>
        <a:xfrm>
          <a:off x="0" y="0"/>
          <a:ext cx="0" cy="0"/>
        </a:xfrm>
      </p:grpSpPr>
      <p:sp>
        <p:nvSpPr>
          <p:cNvPr id="104877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5" name="图片 6"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7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774"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9" name=""/>
        <p:cNvGrpSpPr/>
        <p:nvPr/>
      </p:nvGrpSpPr>
      <p:grpSpPr>
        <a:xfrm>
          <a:off x="0" y="0"/>
          <a:ext cx="0" cy="0"/>
        </a:xfrm>
      </p:grpSpPr>
      <p:pic>
        <p:nvPicPr>
          <p:cNvPr id="2097187" name="图片 7" descr="VCG41N1446807744"/>
          <p:cNvPicPr>
            <a:picLocks noChangeAspect="1"/>
          </p:cNvPicPr>
          <p:nvPr>
            <p:custDataLst>
              <p:tags r:id="rId2"/>
            </p:custDataLst>
          </p:nvPr>
        </p:nvPicPr>
        <p:blipFill>
          <a:blip r:embed="rId1">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82" name="任意多边形: 形状 1"/>
          <p:cNvSpPr/>
          <p:nvPr>
            <p:custDataLst>
              <p:tags r:id="rId3"/>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sp>
        <p:nvSpPr>
          <p:cNvPr id="1048784"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86" name="页脚占位符 2"/>
          <p:cNvSpPr>
            <a:spLocks noGrp="1"/>
          </p:cNvSpPr>
          <p:nvPr>
            <p:ph type="ftr" sz="quarter" idx="11"/>
            <p:custDataLst>
              <p:tags r:id="rId5"/>
            </p:custDataLst>
          </p:nvPr>
        </p:nvSpPr>
        <p:spPr/>
        <p:txBody>
          <a:bodyPr/>
          <a:lstStyle/>
          <a:p>
            <a:endParaRPr lang="zh-CN" altLang="en-US"/>
          </a:p>
        </p:txBody>
      </p:sp>
      <p:sp>
        <p:nvSpPr>
          <p:cNvPr id="1048788" name="灯片编号占位符 3"/>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51" name=""/>
        <p:cNvGrpSpPr/>
        <p:nvPr/>
      </p:nvGrpSpPr>
      <p:grpSpPr>
        <a:xfrm>
          <a:off x="0" y="0"/>
          <a:ext cx="0" cy="0"/>
        </a:xfrm>
      </p:grpSpPr>
      <p:sp>
        <p:nvSpPr>
          <p:cNvPr id="104879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89"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792"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汉仪粗圆简" panose="02010600000101010101"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6"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98"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3" name=""/>
        <p:cNvGrpSpPr/>
        <p:nvPr/>
      </p:nvGrpSpPr>
      <p:grpSpPr>
        <a:xfrm>
          <a:off x="0" y="0"/>
          <a:ext cx="0" cy="0"/>
        </a:xfrm>
      </p:grpSpPr>
      <p:sp>
        <p:nvSpPr>
          <p:cNvPr id="1048800" name="任意多边形: 形状 1"/>
          <p:cNvSpPr/>
          <p:nvPr>
            <p:custDataLst>
              <p:tags r:id="rId1"/>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1" name="图片 7" descr="VCG41N1446807744"/>
          <p:cNvPicPr>
            <a:picLocks noChangeAspect="1"/>
          </p:cNvPicPr>
          <p:nvPr>
            <p:custDataLst>
              <p:tags r:id="rId3"/>
            </p:custDataLst>
          </p:nvPr>
        </p:nvPicPr>
        <p:blipFill>
          <a:blip r:embed="rId2">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802" name="圆角矩形 24"/>
          <p:cNvSpPr/>
          <p:nvPr>
            <p:custDataLst>
              <p:tags r:id="rId4"/>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cs typeface="汉仪粗圆简" panose="02010600000101010101" charset="-122"/>
            </a:endParaRPr>
          </a:p>
        </p:txBody>
      </p:sp>
      <p:sp>
        <p:nvSpPr>
          <p:cNvPr id="1048804"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tx1">
                    <a:lumMod val="75000"/>
                    <a:lumOff val="25000"/>
                  </a:schemeClr>
                </a:solidFill>
                <a:latin typeface="+mj-ea"/>
                <a:ea typeface="+mj-ea"/>
                <a:cs typeface="汉仪粗圆简" panose="02010600000101010101" charset="-122"/>
              </a:defRPr>
            </a:lvl1pPr>
          </a:lstStyle>
          <a:p>
            <a:pPr lvl="0"/>
            <a:r>
              <a:rPr>
                <a:sym typeface="+mn-ea"/>
              </a:rPr>
              <a:t>单击此处编辑母版标题样式</a:t>
            </a:r>
            <a:endParaRPr>
              <a:sym typeface="+mn-ea"/>
            </a:endParaRPr>
          </a:p>
        </p:txBody>
      </p:sp>
      <p:sp>
        <p:nvSpPr>
          <p:cNvPr id="1048806" name="副标题"/>
          <p:cNvSpPr txBox="1">
            <a:spLocks noGrp="1"/>
          </p:cNvSpPr>
          <p:nvPr>
            <p:ph type="body" idx="1" hasCustomPrompt="1"/>
            <p:custDataLst>
              <p:tags r:id="rId6"/>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汉仪粗圆简" panose="02010600000101010101" charset="-122"/>
              </a:defRPr>
            </a:lvl1pPr>
          </a:lstStyle>
          <a:p>
            <a:pPr lvl="0" algn="l"/>
            <a:r>
              <a:rPr>
                <a:sym typeface="+mn-ea"/>
              </a:rPr>
              <a:t>单击此处编辑母版副标题样式</a:t>
            </a:r>
            <a:endParaRPr>
              <a:sym typeface="+mn-ea"/>
            </a:endParaRPr>
          </a:p>
        </p:txBody>
      </p:sp>
      <p:sp>
        <p:nvSpPr>
          <p:cNvPr id="1048808" name="日期占位符 2"/>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0" name="页脚占位符 3"/>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812" name="灯片编号占位符 4"/>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5" name=""/>
        <p:cNvGrpSpPr/>
        <p:nvPr/>
      </p:nvGrpSpPr>
      <p:grpSpPr>
        <a:xfrm>
          <a:off x="0" y="0"/>
          <a:ext cx="0" cy="0"/>
        </a:xfrm>
      </p:grpSpPr>
      <p:sp>
        <p:nvSpPr>
          <p:cNvPr id="1048814" name="矩形 9"/>
          <p:cNvSpPr/>
          <p:nvPr userDrawn="1">
            <p:custDataLst>
              <p:tags r:id="rId1"/>
            </p:custDataLst>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noFill/>
              </a:ln>
              <a:solidFill>
                <a:srgbClr val="4799FF"/>
              </a:solidFill>
              <a:cs typeface="汉仪粗圆简" panose="02010600000101010101" charset="-122"/>
            </a:endParaRPr>
          </a:p>
        </p:txBody>
      </p:sp>
      <p:pic>
        <p:nvPicPr>
          <p:cNvPr id="2097193" name="图片 11" descr="花瓣元素白格子"/>
          <p:cNvPicPr>
            <a:picLocks noChangeAspect="1"/>
          </p:cNvPicPr>
          <p:nvPr userDrawn="1">
            <p:custDataLst>
              <p:tags r:id="rId3"/>
            </p:custDataLst>
          </p:nvPr>
        </p:nvPicPr>
        <p:blipFill>
          <a:blip r:embed="rId2">
            <a:alphaModFix amt="5000"/>
          </a:blip>
          <a:stretch>
            <a:fillRect/>
          </a:stretch>
        </p:blipFill>
        <p:spPr>
          <a:xfrm rot="5400000">
            <a:off x="2662555" y="-2661920"/>
            <a:ext cx="6867525" cy="12191365"/>
          </a:xfrm>
          <a:custGeom>
            <a:cxnLst>
              <a:cxn ang="3">
                <a:pos x="hc" y="t"/>
              </a:cxn>
              <a:cxn ang="cd2">
                <a:pos x="l" y="vc"/>
              </a:cxn>
              <a:cxn ang="cd4">
                <a:pos x="hc" y="b"/>
              </a:cxn>
              <a:cxn ang="0">
                <a:pos x="r" y="vc"/>
              </a:cxn>
            </a:cxnLst>
            <a:rect l="l" t="t" r="r" b="b"/>
            <a:pathLst>
              <a:path w="3620" h="6426">
                <a:moveTo>
                  <a:pt x="0" y="0"/>
                </a:moveTo>
                <a:lnTo>
                  <a:pt x="3620" y="0"/>
                </a:lnTo>
                <a:lnTo>
                  <a:pt x="3620" y="6426"/>
                </a:lnTo>
                <a:lnTo>
                  <a:pt x="0" y="6426"/>
                </a:lnTo>
                <a:lnTo>
                  <a:pt x="0" y="0"/>
                </a:lnTo>
                <a:close/>
              </a:path>
            </a:pathLst>
          </a:custGeom>
          <a:noFill/>
        </p:spPr>
      </p:pic>
      <p:sp>
        <p:nvSpPr>
          <p:cNvPr id="1048816" name="任意多边形: 形状 10"/>
          <p:cNvSpPr/>
          <p:nvPr>
            <p:custDataLst>
              <p:tags r:id="rId4"/>
            </p:custDataLst>
          </p:nvPr>
        </p:nvSpPr>
        <p:spPr>
          <a:xfrm>
            <a:off x="0" y="2064478"/>
            <a:ext cx="4848860" cy="4793522"/>
          </a:xfrm>
          <a:custGeom>
            <a:gdLst>
              <a:gd name="connsiteX0" fmla="*/ 1507547 w 4848860"/>
              <a:gd name="connsiteY0" fmla="*/ 0 h 4793522"/>
              <a:gd name="connsiteX1" fmla="*/ 4848860 w 4848860"/>
              <a:gd name="connsiteY1" fmla="*/ 3431447 h 4793522"/>
              <a:gd name="connsiteX2" fmla="*/ 4586283 w 4848860"/>
              <a:gd name="connsiteY2" fmla="*/ 4767121 h 4793522"/>
              <a:gd name="connsiteX3" fmla="*/ 4573899 w 4848860"/>
              <a:gd name="connsiteY3" fmla="*/ 4793522 h 4793522"/>
              <a:gd name="connsiteX4" fmla="*/ 3143734 w 4848860"/>
              <a:gd name="connsiteY4" fmla="*/ 4793522 h 4793522"/>
              <a:gd name="connsiteX5" fmla="*/ 3254633 w 4848860"/>
              <a:gd name="connsiteY5" fmla="*/ 4641218 h 4793522"/>
              <a:gd name="connsiteX6" fmla="*/ 3614461 w 4848860"/>
              <a:gd name="connsiteY6" fmla="*/ 3431446 h 4793522"/>
              <a:gd name="connsiteX7" fmla="*/ 1507547 w 4848860"/>
              <a:gd name="connsiteY7" fmla="*/ 1267697 h 4793522"/>
              <a:gd name="connsiteX8" fmla="*/ 17733 w 4848860"/>
              <a:gd name="connsiteY8" fmla="*/ 1901444 h 4793522"/>
              <a:gd name="connsiteX9" fmla="*/ 0 w 4848860"/>
              <a:gd name="connsiteY9" fmla="*/ 1921482 h 4793522"/>
              <a:gd name="connsiteX10" fmla="*/ 0 w 4848860"/>
              <a:gd name="connsiteY10" fmla="*/ 372046 h 4793522"/>
              <a:gd name="connsiteX11" fmla="*/ 206957 w 4848860"/>
              <a:gd name="connsiteY11" fmla="*/ 269660 h 4793522"/>
              <a:gd name="connsiteX12" fmla="*/ 1507547 w 4848860"/>
              <a:gd name="connsiteY12" fmla="*/ 0 h 479352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48860" h="4793522">
                <a:moveTo>
                  <a:pt x="1507547" y="0"/>
                </a:moveTo>
                <a:cubicBezTo>
                  <a:pt x="3352904" y="0"/>
                  <a:pt x="4848860" y="1536311"/>
                  <a:pt x="4848860" y="3431447"/>
                </a:cubicBezTo>
                <a:cubicBezTo>
                  <a:pt x="4848860" y="3905231"/>
                  <a:pt x="4755363" y="4356588"/>
                  <a:pt x="4586283" y="4767121"/>
                </a:cubicBezTo>
                <a:lnTo>
                  <a:pt x="4573899" y="4793522"/>
                </a:lnTo>
                <a:lnTo>
                  <a:pt x="3143734" y="4793522"/>
                </a:lnTo>
                <a:lnTo>
                  <a:pt x="3254633" y="4641218"/>
                </a:lnTo>
                <a:cubicBezTo>
                  <a:pt x="3481810" y="4295882"/>
                  <a:pt x="3614461" y="3879573"/>
                  <a:pt x="3614461" y="3431446"/>
                </a:cubicBezTo>
                <a:cubicBezTo>
                  <a:pt x="3614461" y="2236440"/>
                  <a:pt x="2671163" y="1267697"/>
                  <a:pt x="1507547" y="1267697"/>
                </a:cubicBezTo>
                <a:cubicBezTo>
                  <a:pt x="925739" y="1267697"/>
                  <a:pt x="399010" y="1509883"/>
                  <a:pt x="17733" y="1901444"/>
                </a:cubicBezTo>
                <a:lnTo>
                  <a:pt x="0" y="1921482"/>
                </a:lnTo>
                <a:lnTo>
                  <a:pt x="0" y="372046"/>
                </a:lnTo>
                <a:lnTo>
                  <a:pt x="206957" y="269660"/>
                </a:lnTo>
                <a:cubicBezTo>
                  <a:pt x="606706" y="96020"/>
                  <a:pt x="1046208" y="0"/>
                  <a:pt x="1507547" y="0"/>
                </a:cubicBez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汉仪粗圆简" panose="02010600000101010101" charset="-122"/>
            </a:endParaRPr>
          </a:p>
        </p:txBody>
      </p:sp>
      <p:pic>
        <p:nvPicPr>
          <p:cNvPr id="2097195" name="图片 28" descr="xiezuo20230505-105707"/>
          <p:cNvPicPr>
            <a:picLocks noChangeAspect="1"/>
          </p:cNvPicPr>
          <p:nvPr>
            <p:custDataLst>
              <p:tags r:id="rId6"/>
            </p:custDataLst>
          </p:nvPr>
        </p:nvPicPr>
        <p:blipFill>
          <a:blip r:embed="rId5"/>
          <a:stretch>
            <a:fillRect/>
          </a:stretch>
        </p:blipFill>
        <p:spPr>
          <a:xfrm>
            <a:off x="895350" y="1156970"/>
            <a:ext cx="4286885" cy="4338955"/>
          </a:xfrm>
          <a:prstGeom prst="rect">
            <a:avLst/>
          </a:prstGeom>
        </p:spPr>
      </p:pic>
      <p:pic>
        <p:nvPicPr>
          <p:cNvPr id="2097197" name="图片 33"/>
          <p:cNvPicPr>
            <a:picLocks noChangeAspect="1"/>
          </p:cNvPicPr>
          <p:nvPr>
            <p:custDataLst>
              <p:tags r:id="rId8"/>
            </p:custDataLst>
          </p:nvPr>
        </p:nvPicPr>
        <p:blipFill>
          <a:blip r:embed="rId7">
            <a:lum contrast="6000"/>
          </a:blip>
          <a:stretch>
            <a:fillRect/>
          </a:stretch>
        </p:blipFill>
        <p:spPr>
          <a:xfrm flipH="1">
            <a:off x="3971290" y="4939030"/>
            <a:ext cx="1906905" cy="1037590"/>
          </a:xfrm>
          <a:prstGeom prst="rect">
            <a:avLst/>
          </a:prstGeom>
        </p:spPr>
      </p:pic>
      <p:sp>
        <p:nvSpPr>
          <p:cNvPr id="1048818" name="标题"/>
          <p:cNvSpPr txBox="1">
            <a:spLocks noGrp="1"/>
          </p:cNvSpPr>
          <p:nvPr>
            <p:ph type="title" idx="2" hasCustomPrompt="1"/>
            <p:custDataLst>
              <p:tags r:id="rId9"/>
            </p:custDataLst>
          </p:nvPr>
        </p:nvSpPr>
        <p:spPr>
          <a:xfrm>
            <a:off x="5552440" y="1620520"/>
            <a:ext cx="5935345" cy="2289175"/>
          </a:xfrm>
          <a:prstGeom prst="rect">
            <a:avLst/>
          </a:prstGeom>
          <a:noFill/>
        </p:spPr>
        <p:txBody>
          <a:bodyPr wrap="square" lIns="72000" tIns="0" rIns="0" bIns="0" rtlCol="0" anchor="ctr">
            <a:normAutofit/>
          </a:bodyPr>
          <a:lstStyle>
            <a:lvl1pPr marL="0" marR="0" algn="r" defTabSz="914400" rtl="0" eaLnBrk="1" fontAlgn="auto" latinLnBrk="0" hangingPunct="1">
              <a:lnSpc>
                <a:spcPct val="110000"/>
              </a:lnSpc>
              <a:spcBef>
                <a:spcPct val="0"/>
              </a:spcBef>
              <a:spcAft>
                <a:spcPct val="0"/>
              </a:spcAft>
              <a:buClrTx/>
              <a:buSzTx/>
              <a:buFontTx/>
              <a:buNone/>
              <a:defRPr kumimoji="0" lang="zh-CN" altLang="en-US" sz="7200" b="0" i="0" u="none" strike="noStrike" kern="1200" cap="none" spc="0" normalizeH="0" baseline="0" noProof="1">
                <a:solidFill>
                  <a:schemeClr val="lt1">
                    <a:lumMod val="100000"/>
                  </a:schemeClr>
                </a:solidFill>
                <a:latin typeface="+mj-ea"/>
                <a:ea typeface="+mj-ea"/>
                <a:cs typeface="汉仪粗圆简" panose="02010600000101010101" charset="-122"/>
              </a:defRPr>
            </a:lvl1pPr>
          </a:lstStyle>
          <a:p>
            <a:pPr lvl="0" algn="r">
              <a:lnSpc>
                <a:spcPct val="110000"/>
              </a:lnSpc>
              <a:spcBef>
                <a:spcPct val="0"/>
              </a:spcBef>
              <a:spcAft>
                <a:spcPct val="0"/>
              </a:spcAft>
            </a:pPr>
            <a:r>
              <a:rPr>
                <a:sym typeface="+mn-ea"/>
              </a:rPr>
              <a:t>单击编辑标题</a:t>
            </a:r>
            <a:endParaRPr>
              <a:sym typeface="+mn-ea"/>
            </a:endParaRPr>
          </a:p>
        </p:txBody>
      </p:sp>
      <p:sp>
        <p:nvSpPr>
          <p:cNvPr id="1048820" name="署名"/>
          <p:cNvSpPr txBox="1">
            <a:spLocks noGrp="1"/>
          </p:cNvSpPr>
          <p:nvPr>
            <p:ph type="body" idx="1" hasCustomPrompt="1"/>
            <p:custDataLst>
              <p:tags r:id="rId10"/>
            </p:custDataLst>
          </p:nvPr>
        </p:nvSpPr>
        <p:spPr>
          <a:xfrm>
            <a:off x="9223375" y="4155440"/>
            <a:ext cx="2264410" cy="610870"/>
          </a:xfrm>
          <a:prstGeom prst="roundRect">
            <a:avLst>
              <a:gd name="adj" fmla="val 50000"/>
            </a:avLst>
          </a:prstGeom>
          <a:solidFill>
            <a:schemeClr val="accent6"/>
          </a:solidFill>
        </p:spPr>
        <p:txBody>
          <a:bodyPr wrap="square" lIns="0" tIns="0" rIns="0" bIns="0" rtlCol="0" anchor="ctr" anchorCtr="1">
            <a:normAutofit/>
          </a:bodyPr>
          <a:lstStyle>
            <a:lvl1pPr marL="0" marR="0" algn="ctr" defTabSz="914400" rtl="0" eaLnBrk="1" fontAlgn="ctr" latinLnBrk="0" hangingPunct="1">
              <a:lnSpc>
                <a:spcPct val="100000"/>
              </a:lnSpc>
              <a:spcBef>
                <a:spcPct val="0"/>
              </a:spcBef>
              <a:spcAft>
                <a:spcPct val="0"/>
              </a:spcAft>
              <a:buClrTx/>
              <a:buSzTx/>
              <a:buFontTx/>
              <a:buNone/>
              <a:defRPr kumimoji="0" lang="zh-CN" altLang="en-US" sz="1800" b="0" i="0" u="none" strike="noStrike" kern="1200" cap="none" spc="0" normalizeH="0" baseline="0" noProof="1">
                <a:solidFill>
                  <a:schemeClr val="lt1">
                    <a:lumMod val="100000"/>
                  </a:schemeClr>
                </a:solidFill>
                <a:latin typeface="+mn-ea"/>
                <a:ea typeface="+mn-ea"/>
                <a:cs typeface="汉仪粗圆简" panose="02010600000101010101" charset="-122"/>
                <a:sym typeface="+mn-ea"/>
              </a:defRPr>
            </a:lvl1pPr>
          </a:lstStyle>
          <a:p>
            <a:pPr lvl="0" algn="ctr" fontAlgn="ctr">
              <a:lnSpc>
                <a:spcPct val="100000"/>
              </a:lnSpc>
              <a:spcBef>
                <a:spcPct val="0"/>
              </a:spcBef>
              <a:spcAft>
                <a:spcPct val="0"/>
              </a:spcAft>
            </a:pPr>
            <a:r>
              <a:rPr>
                <a:sym typeface="+mn-ea"/>
              </a:rPr>
              <a:t>单击此处编辑文本</a:t>
            </a:r>
            <a:endParaRPr>
              <a:sym typeface="+mn-ea"/>
            </a:endParaRPr>
          </a:p>
        </p:txBody>
      </p:sp>
      <p:sp>
        <p:nvSpPr>
          <p:cNvPr id="1048822" name="日期占位符 3"/>
          <p:cNvSpPr>
            <a:spLocks noGrp="1"/>
          </p:cNvSpPr>
          <p:nvPr>
            <p:ph type="dt" sz="half" idx="10"/>
            <p:custDataLst>
              <p:tags r:id="rId11"/>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24" name="页脚占位符 4"/>
          <p:cNvSpPr>
            <a:spLocks noGrp="1"/>
          </p:cNvSpPr>
          <p:nvPr>
            <p:ph type="ftr" sz="quarter" idx="11"/>
            <p:custDataLst>
              <p:tags r:id="rId12"/>
            </p:custDataLst>
          </p:nvPr>
        </p:nvSpPr>
        <p:spPr>
          <a:xfrm>
            <a:off x="4116000" y="6314400"/>
            <a:ext cx="3960000" cy="316800"/>
          </a:xfrm>
        </p:spPr>
        <p:txBody>
          <a:bodyPr/>
          <a:lstStyle/>
          <a:p>
            <a:endParaRPr lang="zh-CN" altLang="en-US"/>
          </a:p>
        </p:txBody>
      </p:sp>
      <p:sp>
        <p:nvSpPr>
          <p:cNvPr id="1048826" name="灯片编号占位符 5"/>
          <p:cNvSpPr>
            <a:spLocks noGrp="1"/>
          </p:cNvSpPr>
          <p:nvPr>
            <p:ph type="sldNum" sz="quarter" idx="12"/>
            <p:custDataLst>
              <p:tags r:id="rId13"/>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3.xml" /><Relationship Id="rId13" Type="http://schemas.openxmlformats.org/officeDocument/2006/relationships/image" Target="../media/image9.png" /><Relationship Id="rId14" Type="http://schemas.openxmlformats.org/officeDocument/2006/relationships/tags" Target="../tags/tag104.xml" /><Relationship Id="rId15" Type="http://schemas.openxmlformats.org/officeDocument/2006/relationships/tags" Target="../tags/tag105.xml" /><Relationship Id="rId16" Type="http://schemas.openxmlformats.org/officeDocument/2006/relationships/tags" Target="../tags/tag106.xml" /><Relationship Id="rId17" Type="http://schemas.openxmlformats.org/officeDocument/2006/relationships/tags" Target="../tags/tag107.xml" /><Relationship Id="rId18" Type="http://schemas.openxmlformats.org/officeDocument/2006/relationships/tags" Target="../tags/tag108.xml" /><Relationship Id="rId19" Type="http://schemas.openxmlformats.org/officeDocument/2006/relationships/tags" Target="../tags/tag109.xml" /><Relationship Id="rId2" Type="http://schemas.openxmlformats.org/officeDocument/2006/relationships/slideLayout" Target="../slideLayouts/slideLayout13.xml" /><Relationship Id="rId20" Type="http://schemas.openxmlformats.org/officeDocument/2006/relationships/tags" Target="../tags/tag110.xml" /><Relationship Id="rId21" Type="http://schemas.openxmlformats.org/officeDocument/2006/relationships/tags" Target="../tags/tag111.xml" /><Relationship Id="rId22" Type="http://schemas.openxmlformats.org/officeDocument/2006/relationships/tags" Target="../tags/tag112.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形状 1"/>
          <p:cNvSpPr/>
          <p:nvPr>
            <p:custDataLst>
              <p:tags r:id="rId12"/>
            </p:custDataLst>
          </p:nvPr>
        </p:nvSpPr>
        <p:spPr>
          <a:xfrm flipH="1">
            <a:off x="5080" y="5376270"/>
            <a:ext cx="1449070" cy="1509035"/>
          </a:xfrm>
          <a:custGeom>
            <a:gdLst>
              <a:gd name="connsiteX0" fmla="*/ 4812664 w 4812664"/>
              <a:gd name="connsiteY0" fmla="*/ 4774197 h 4824233"/>
              <a:gd name="connsiteX1" fmla="*/ 4812664 w 4812664"/>
              <a:gd name="connsiteY1" fmla="*/ 4824233 h 4824233"/>
              <a:gd name="connsiteX2" fmla="*/ 4768382 w 4812664"/>
              <a:gd name="connsiteY2" fmla="*/ 4824233 h 4824233"/>
              <a:gd name="connsiteX3" fmla="*/ 3274582 w 4812664"/>
              <a:gd name="connsiteY3" fmla="*/ 0 h 4824233"/>
              <a:gd name="connsiteX4" fmla="*/ 4549197 w 4812664"/>
              <a:gd name="connsiteY4" fmla="*/ 264275 h 4824233"/>
              <a:gd name="connsiteX5" fmla="*/ 4812664 w 4812664"/>
              <a:gd name="connsiteY5" fmla="*/ 394617 h 4824233"/>
              <a:gd name="connsiteX6" fmla="*/ 4812664 w 4812664"/>
              <a:gd name="connsiteY6" fmla="*/ 1951632 h 4824233"/>
              <a:gd name="connsiteX7" fmla="*/ 4734641 w 4812664"/>
              <a:gd name="connsiteY7" fmla="*/ 1863470 h 4824233"/>
              <a:gd name="connsiteX8" fmla="*/ 3274582 w 4812664"/>
              <a:gd name="connsiteY8" fmla="*/ 1242379 h 4824233"/>
              <a:gd name="connsiteX9" fmla="*/ 1209746 w 4812664"/>
              <a:gd name="connsiteY9" fmla="*/ 3362914 h 4824233"/>
              <a:gd name="connsiteX10" fmla="*/ 1681254 w 4812664"/>
              <a:gd name="connsiteY10" fmla="*/ 4711771 h 4824233"/>
              <a:gd name="connsiteX11" fmla="*/ 1780782 w 4812664"/>
              <a:gd name="connsiteY11" fmla="*/ 4824233 h 4824233"/>
              <a:gd name="connsiteX12" fmla="*/ 328782 w 4812664"/>
              <a:gd name="connsiteY12" fmla="*/ 4824233 h 4824233"/>
              <a:gd name="connsiteX13" fmla="*/ 257333 w 4812664"/>
              <a:gd name="connsiteY13" fmla="*/ 4671914 h 4824233"/>
              <a:gd name="connsiteX14" fmla="*/ 0 w 4812664"/>
              <a:gd name="connsiteY14" fmla="*/ 3362915 h 4824233"/>
              <a:gd name="connsiteX15" fmla="*/ 3274582 w 4812664"/>
              <a:gd name="connsiteY15" fmla="*/ 0 h 482423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82" h="2376">
                <a:moveTo>
                  <a:pt x="2282" y="0"/>
                </a:moveTo>
                <a:lnTo>
                  <a:pt x="2282" y="848"/>
                </a:lnTo>
                <a:lnTo>
                  <a:pt x="2257" y="849"/>
                </a:lnTo>
                <a:cubicBezTo>
                  <a:pt x="1480" y="888"/>
                  <a:pt x="862" y="1520"/>
                  <a:pt x="862" y="2294"/>
                </a:cubicBezTo>
                <a:cubicBezTo>
                  <a:pt x="862" y="2315"/>
                  <a:pt x="862" y="2337"/>
                  <a:pt x="863" y="2359"/>
                </a:cubicBezTo>
                <a:lnTo>
                  <a:pt x="864" y="2376"/>
                </a:lnTo>
                <a:lnTo>
                  <a:pt x="2" y="2376"/>
                </a:lnTo>
                <a:lnTo>
                  <a:pt x="1" y="2353"/>
                </a:lnTo>
                <a:cubicBezTo>
                  <a:pt x="0" y="2333"/>
                  <a:pt x="0" y="2313"/>
                  <a:pt x="0" y="2294"/>
                </a:cubicBezTo>
                <a:cubicBezTo>
                  <a:pt x="0" y="1046"/>
                  <a:pt x="1012" y="32"/>
                  <a:pt x="2272" y="0"/>
                </a:cubicBezTo>
                <a:lnTo>
                  <a:pt x="2282" y="0"/>
                </a:lnTo>
                <a:close/>
              </a:path>
            </a:pathLst>
          </a:custGeom>
          <a:solidFill>
            <a:schemeClr val="tx2">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汉仪粗圆简"/>
              <a:ea typeface="汉仪粗圆简"/>
              <a:cs typeface="汉仪粗圆简" panose="02010600000101010101" charset="-122"/>
            </a:endParaRPr>
          </a:p>
        </p:txBody>
      </p:sp>
      <p:pic>
        <p:nvPicPr>
          <p:cNvPr id="2097153" name="图片 6" descr="VCG41N1446807744"/>
          <p:cNvPicPr>
            <a:picLocks noChangeAspect="1"/>
          </p:cNvPicPr>
          <p:nvPr>
            <p:custDataLst>
              <p:tags r:id="rId14"/>
            </p:custDataLst>
          </p:nvPr>
        </p:nvPicPr>
        <p:blipFill>
          <a:blip r:embed="rId13">
            <a:alphaModFix amt="10000"/>
            <a:lum contrast="18000"/>
          </a:blip>
          <a:stretch>
            <a:fillRect/>
          </a:stretch>
        </p:blipFill>
        <p:spPr>
          <a:xfrm flipH="1">
            <a:off x="8270240" y="805180"/>
            <a:ext cx="3923030" cy="6068060"/>
          </a:xfrm>
          <a:prstGeom prst="snipRoundRect">
            <a:avLst>
              <a:gd name="adj1" fmla="val 16667"/>
              <a:gd name="adj2" fmla="val 45931"/>
            </a:avLst>
          </a:prstGeom>
        </p:spPr>
      </p:pic>
      <p:sp>
        <p:nvSpPr>
          <p:cNvPr id="1048656" name="圆角矩形 24"/>
          <p:cNvSpPr/>
          <p:nvPr>
            <p:custDataLst>
              <p:tags r:id="rId15"/>
            </p:custDataLst>
          </p:nvPr>
        </p:nvSpPr>
        <p:spPr>
          <a:xfrm>
            <a:off x="654415" y="1037408"/>
            <a:ext cx="4076335" cy="160020"/>
          </a:xfrm>
          <a:prstGeom prst="roundRect">
            <a:avLst>
              <a:gd name="adj" fmla="val 50000"/>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000">
              <a:latin typeface="汉仪粗圆简"/>
              <a:ea typeface="汉仪粗圆简"/>
              <a:cs typeface="汉仪粗圆简" panose="02010600000101010101" charset="-122"/>
            </a:endParaRPr>
          </a:p>
        </p:txBody>
      </p:sp>
      <p:sp>
        <p:nvSpPr>
          <p:cNvPr id="1048658" name="日期占位符 9"/>
          <p:cNvSpPr>
            <a:spLocks noGrp="1"/>
          </p:cNvSpPr>
          <p:nvPr>
            <p:ph type="dt" sz="half" idx="10"/>
            <p:custDataLst>
              <p:tags r:id="rId16"/>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7"/>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2"/>
          <p:cNvSpPr>
            <a:spLocks noGrp="1"/>
          </p:cNvSpPr>
          <p:nvPr>
            <p:ph type="sldNum" sz="quarter" idx="12"/>
            <p:custDataLst>
              <p:tags r:id="rId18"/>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汉仪粗圆简"/>
                <a:ea typeface="汉仪粗圆简"/>
                <a:cs typeface="汉仪粗圆简" panose="0201060000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文本占位符 1"/>
          <p:cNvSpPr>
            <a:spLocks noGrp="1"/>
          </p:cNvSpPr>
          <p:nvPr>
            <p:ph type="body" idx="21"/>
            <p:custDataLst>
              <p:tags r:id="rId19"/>
            </p:custDataLst>
          </p:nvPr>
        </p:nvSpPr>
        <p:spPr>
          <a:xfrm>
            <a:off x="654415" y="1461796"/>
            <a:ext cx="10699385" cy="4715167"/>
          </a:xfrm>
          <a:prstGeom prst="rect">
            <a:avLst/>
          </a:prstGeom>
          <a:ln>
            <a:noFill/>
            <a:prstDash val="sysDash"/>
          </a:ln>
        </p:spPr>
        <p:txBody>
          <a:bodyPr vert="horz" lIns="90000" tIns="46800" rIns="90000" bIns="46800" rtlCol="0">
            <a:normAutofit/>
          </a:bodyPr>
          <a:lstStyle/>
          <a:p>
            <a:pPr marR="0" lvl="0">
              <a:spcBef>
                <a:spcPts val="1200"/>
              </a:spcBef>
              <a:spcAft>
                <a:spcPct val="0"/>
              </a:spcAft>
              <a:buClr>
                <a:schemeClr val="accent6"/>
              </a:buClr>
              <a:buSzTx/>
            </a:pPr>
            <a:r>
              <a:rPr lang="zh-CN" altLang="en-US"/>
              <a:t>单击此处编辑母版文本样式</a:t>
            </a:r>
            <a:endParaRPr lang="zh-CN" altLang="en-US"/>
          </a:p>
          <a:p>
            <a:pPr marL="449580" marR="0" lvl="1" indent="-231775">
              <a:spcBef>
                <a:spcPts val="1200"/>
              </a:spcBef>
              <a:spcAft>
                <a:spcPct val="0"/>
              </a:spcAft>
              <a:buClr>
                <a:schemeClr val="accent6"/>
              </a:buClr>
              <a:tabLst>
                <a:tab pos="1609725"/>
              </a:tabLst>
            </a:pPr>
            <a:r>
              <a:rPr lang="zh-CN" altLang="en-US"/>
              <a:t>二级</a:t>
            </a:r>
            <a:endParaRPr lang="zh-CN" altLang="en-US"/>
          </a:p>
          <a:p>
            <a:pPr marL="719455" marR="0" lvl="2" indent="-276225">
              <a:spcBef>
                <a:spcPts val="1200"/>
              </a:spcBef>
              <a:spcAft>
                <a:spcPct val="0"/>
              </a:spcAft>
              <a:buClr>
                <a:schemeClr val="accent6"/>
              </a:buClr>
            </a:pPr>
            <a:r>
              <a:rPr lang="zh-CN" altLang="en-US"/>
              <a:t>三级</a:t>
            </a:r>
            <a:endParaRPr lang="zh-CN" altLang="en-US"/>
          </a:p>
          <a:p>
            <a:pPr marL="987425" marR="0" lvl="3" indent="-262255">
              <a:spcBef>
                <a:spcPts val="1200"/>
              </a:spcBef>
              <a:spcAft>
                <a:spcPct val="0"/>
              </a:spcAft>
              <a:buClr>
                <a:schemeClr val="accent6"/>
              </a:buClr>
              <a:tabLst>
                <a:tab pos="899795"/>
              </a:tabLst>
            </a:pPr>
            <a:r>
              <a:rPr lang="zh-CN" altLang="en-US"/>
              <a:t>四级</a:t>
            </a:r>
            <a:endParaRPr lang="zh-CN" altLang="en-US"/>
          </a:p>
          <a:p>
            <a:pPr marL="1256030" marR="0" lvl="4" indent="-262255">
              <a:spcBef>
                <a:spcPts val="1200"/>
              </a:spcBef>
              <a:spcAft>
                <a:spcPct val="0"/>
              </a:spcAft>
              <a:buClr>
                <a:schemeClr val="accent6"/>
              </a:buClr>
            </a:pPr>
            <a:r>
              <a:rPr lang="zh-CN" altLang="en-US"/>
              <a:t>五级</a:t>
            </a:r>
            <a:endParaRPr lang="zh-CN" altLang="en-US"/>
          </a:p>
        </p:txBody>
      </p:sp>
      <p:sp>
        <p:nvSpPr>
          <p:cNvPr id="1048666" name="标题占位符 2"/>
          <p:cNvSpPr>
            <a:spLocks noGrp="1"/>
          </p:cNvSpPr>
          <p:nvPr>
            <p:ph type="title"/>
            <p:custDataLst>
              <p:tags r:id="rId20"/>
            </p:custDataLst>
          </p:nvPr>
        </p:nvSpPr>
        <p:spPr>
          <a:xfrm>
            <a:off x="654415" y="365126"/>
            <a:ext cx="10699385" cy="959822"/>
          </a:xfrm>
          <a:prstGeom prst="rect">
            <a:avLst/>
          </a:prstGeom>
          <a:noFill/>
          <a:ln>
            <a:noFill/>
            <a:prstDash val="sysDash"/>
          </a:ln>
        </p:spPr>
        <p:txBody>
          <a:bodyPr vert="horz" wrap="square" lIns="91440" tIns="45720" rIns="91440" bIns="45720" rtlCol="0" anchor="ctr">
            <a:normAutofit/>
          </a:bodyPr>
          <a:lstStyle/>
          <a:p>
            <a:pPr marL="0" marR="0" lvl="0">
              <a:buClrTx/>
              <a:buSzTx/>
              <a:buFontTx/>
            </a:pPr>
            <a:r>
              <a:rPr lang="zh-CN" altLang="en-US"/>
              <a:t>单击此处编辑母版标题样式</a:t>
            </a:r>
            <a:endParaRPr lang="zh-CN" altLang="en-US"/>
          </a:p>
        </p:txBody>
      </p:sp>
      <p:sp>
        <p:nvSpPr>
          <p:cNvPr id="1048668" name="KSO_TEMPLATE" hidden="1"/>
          <p:cNvSpPr/>
          <p:nvPr userDrawn="1">
            <p:custDataLst>
              <p:tags r:id="rId21"/>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90717" r:id="rId2"/>
    <p:sldLayoutId id="2147490718" r:id="rId3"/>
    <p:sldLayoutId id="2147490719" r:id="rId4"/>
    <p:sldLayoutId id="2147490720" r:id="rId5"/>
    <p:sldLayoutId id="2147490721" r:id="rId6"/>
    <p:sldLayoutId id="2147490722" r:id="rId7"/>
    <p:sldLayoutId id="2147490723" r:id="rId8"/>
    <p:sldLayoutId id="2147490724" r:id="rId9"/>
    <p:sldLayoutId id="2147490725" r:id="rId10"/>
    <p:sldLayoutId id="214749072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0" i="0" u="none" strike="noStrike" kern="1200" cap="none" spc="300" normalizeH="0" baseline="0" smtClean="0">
          <a:ln>
            <a:noFill/>
            <a:prstDash val="sysDot"/>
          </a:ln>
          <a:solidFill>
            <a:schemeClr val="tx1">
              <a:lumMod val="75000"/>
              <a:lumOff val="25000"/>
            </a:schemeClr>
          </a:solidFill>
          <a:latin typeface="+mj-ea"/>
          <a:ea typeface="+mj-ea"/>
          <a:cs typeface="汉仪粗圆简" panose="02010600000101010101" charset="-122"/>
          <a:sym typeface="汉仪粗圆简"/>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汉仪粗圆简" panose="0201060000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汉仪粗圆简" panose="0201060000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45.xml" /><Relationship Id="rId11" Type="http://schemas.openxmlformats.org/officeDocument/2006/relationships/tags" Target="../tags/tag146.xml" /><Relationship Id="rId12" Type="http://schemas.openxmlformats.org/officeDocument/2006/relationships/tags" Target="../tags/tag147.xml" /><Relationship Id="rId13" Type="http://schemas.openxmlformats.org/officeDocument/2006/relationships/tags" Target="../tags/tag148.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 Id="rId8" Type="http://schemas.openxmlformats.org/officeDocument/2006/relationships/tags" Target="../tags/tag143.xml" /><Relationship Id="rId9"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37105057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3"/>
            </p:custDataLst>
          </p:nvPr>
        </p:nvSpPr>
        <p:spPr/>
        <p:txBody>
          <a:bodyPr/>
          <a:lstStyle/>
          <a:p>
            <a:r>
              <a:rPr lang="zh-CN" altLang="en-US"/>
              <a:t>汇报人：</a:t>
            </a:r>
            <a:r>
              <a:rPr lang="en-US" altLang="zh-CN"/>
              <a:t>XX</a:t>
            </a:r>
            <a:endParaRPr lang="zh-CN" altLang="en-US"/>
          </a:p>
        </p:txBody>
      </p:sp>
      <p:sp>
        <p:nvSpPr>
          <p:cNvPr id="1048650" name="文本占位符 3"/>
          <p:cNvSpPr>
            <a:spLocks noGrp="1"/>
          </p:cNvSpPr>
          <p:nvPr>
            <p:ph type="body" idx="2"/>
            <p:custDataLst>
              <p:tags r:id="rId4"/>
            </p:custDataLst>
          </p:nvPr>
        </p:nvSpPr>
        <p:spPr/>
        <p:txBody>
          <a:bodyPr/>
          <a:lstStyle/>
          <a:p>
            <a:r>
              <a:rPr lang="zh-CN" altLang="en-US"/>
              <a:t>添加副标题</a:t>
            </a:r>
            <a:endParaRPr lang="zh-CN" altLang="en-US"/>
          </a:p>
        </p:txBody>
      </p:sp>
      <p:sp>
        <p:nvSpPr>
          <p:cNvPr id="1048652" name="标题 4"/>
          <p:cNvSpPr>
            <a:spLocks noGrp="1"/>
          </p:cNvSpPr>
          <p:nvPr>
            <p:ph type="title" idx="1"/>
            <p:custDataLst>
              <p:tags r:id="rId5"/>
            </p:custDataLst>
          </p:nvPr>
        </p:nvSpPr>
        <p:spPr/>
        <p:txBody>
          <a:bodyPr>
            <a:normAutofit fontScale="90000"/>
          </a:bodyPr>
          <a:lstStyle/>
          <a:p>
            <a:r>
              <a:rPr lang="zh-CN" altLang="en-US"/>
              <a:t>研究生毕业论文写作中的实证研究和理论框架设计的方法和实操指南</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59" name=""/>
        <p:cNvGrpSpPr/>
        <p:nvPr/>
      </p:nvGrpSpPr>
      <p:grpSpPr>
        <a:xfrm>
          <a:off x="0" y="0"/>
          <a:ext cx="0" cy="0"/>
        </a:xfrm>
      </p:grpSpPr>
      <p:sp>
        <p:nvSpPr>
          <p:cNvPr id="1048844" name="标题 5"/>
          <p:cNvSpPr>
            <a:spLocks noGrp="1"/>
          </p:cNvSpPr>
          <p:nvPr>
            <p:ph type="title" idx="4"/>
            <p:custDataLst>
              <p:tags r:id="rId2"/>
            </p:custDataLst>
          </p:nvPr>
        </p:nvSpPr>
        <p:spPr/>
        <p:txBody>
          <a:bodyPr/>
          <a:lstStyle/>
          <a:p>
            <a:r>
              <a:rPr lang="zh-CN" altLang="en-US"/>
              <a:t>目录</a:t>
            </a:r>
            <a:endParaRPr lang="zh-CN" altLang="en-US"/>
          </a:p>
        </p:txBody>
      </p:sp>
      <p:sp>
        <p:nvSpPr>
          <p:cNvPr id="1048846" name="序号"/>
          <p:cNvSpPr txBox="1"/>
          <p:nvPr>
            <p:custDataLst>
              <p:tags r:id="rId3"/>
            </p:custDataLst>
          </p:nvPr>
        </p:nvSpPr>
        <p:spPr>
          <a:xfrm>
            <a:off x="511111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One</a:t>
            </a:r>
            <a:endParaRPr lang="en-US">
              <a:solidFill>
                <a:schemeClr val="accent5"/>
              </a:solidFill>
              <a:latin typeface="+mj-ea"/>
              <a:ea typeface="+mj-ea"/>
              <a:cs typeface="汉仪粗圆简" panose="02010600000101010101" charset="-122"/>
            </a:endParaRPr>
          </a:p>
        </p:txBody>
      </p:sp>
      <p:sp>
        <p:nvSpPr>
          <p:cNvPr id="1048848" name="标题"/>
          <p:cNvSpPr txBox="1"/>
          <p:nvPr>
            <p:custDataLst>
              <p:tags r:id="rId4"/>
            </p:custDataLst>
          </p:nvPr>
        </p:nvSpPr>
        <p:spPr>
          <a:xfrm>
            <a:off x="5111115" y="2194560"/>
            <a:ext cx="3052445" cy="945515"/>
          </a:xfrm>
          <a:prstGeom prst="rect">
            <a:avLst/>
          </a:prstGeom>
          <a:noFill/>
        </p:spPr>
        <p:txBody>
          <a:bodyPr wrap="square" lIns="0" tIns="0" rIns="0" bIns="0" rtlCol="0" anchor="t"/>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添加目录标题</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0" name="序号"/>
          <p:cNvSpPr txBox="1"/>
          <p:nvPr>
            <p:custDataLst>
              <p:tags r:id="rId5"/>
            </p:custDataLst>
          </p:nvPr>
        </p:nvSpPr>
        <p:spPr>
          <a:xfrm>
            <a:off x="8554085" y="177609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Two</a:t>
            </a:r>
            <a:endParaRPr lang="en-US">
              <a:solidFill>
                <a:schemeClr val="accent5"/>
              </a:solidFill>
              <a:latin typeface="+mj-ea"/>
              <a:ea typeface="+mj-ea"/>
              <a:cs typeface="汉仪粗圆简" panose="02010600000101010101" charset="-122"/>
            </a:endParaRPr>
          </a:p>
        </p:txBody>
      </p:sp>
      <p:sp>
        <p:nvSpPr>
          <p:cNvPr id="1048852" name="标题"/>
          <p:cNvSpPr txBox="1"/>
          <p:nvPr>
            <p:custDataLst>
              <p:tags r:id="rId6"/>
            </p:custDataLst>
          </p:nvPr>
        </p:nvSpPr>
        <p:spPr>
          <a:xfrm>
            <a:off x="8554085" y="219456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实证研究方法</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4" name="序号"/>
          <p:cNvSpPr txBox="1"/>
          <p:nvPr>
            <p:custDataLst>
              <p:tags r:id="rId7"/>
            </p:custDataLst>
          </p:nvPr>
        </p:nvSpPr>
        <p:spPr>
          <a:xfrm>
            <a:off x="511111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Three</a:t>
            </a:r>
            <a:endParaRPr lang="en-US">
              <a:solidFill>
                <a:schemeClr val="accent5"/>
              </a:solidFill>
              <a:latin typeface="+mj-ea"/>
              <a:ea typeface="+mj-ea"/>
              <a:cs typeface="汉仪粗圆简" panose="02010600000101010101" charset="-122"/>
            </a:endParaRPr>
          </a:p>
        </p:txBody>
      </p:sp>
      <p:sp>
        <p:nvSpPr>
          <p:cNvPr id="1048856" name="标题"/>
          <p:cNvSpPr txBox="1"/>
          <p:nvPr>
            <p:custDataLst>
              <p:tags r:id="rId8"/>
            </p:custDataLst>
          </p:nvPr>
        </p:nvSpPr>
        <p:spPr>
          <a:xfrm>
            <a:off x="511111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理论框架设计</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58" name="序号"/>
          <p:cNvSpPr txBox="1"/>
          <p:nvPr>
            <p:custDataLst>
              <p:tags r:id="rId9"/>
            </p:custDataLst>
          </p:nvPr>
        </p:nvSpPr>
        <p:spPr>
          <a:xfrm>
            <a:off x="8554085" y="322516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Four</a:t>
            </a:r>
            <a:endParaRPr lang="en-US">
              <a:solidFill>
                <a:schemeClr val="accent5"/>
              </a:solidFill>
              <a:latin typeface="+mj-ea"/>
              <a:ea typeface="+mj-ea"/>
              <a:cs typeface="汉仪粗圆简" panose="02010600000101010101" charset="-122"/>
            </a:endParaRPr>
          </a:p>
        </p:txBody>
      </p:sp>
      <p:sp>
        <p:nvSpPr>
          <p:cNvPr id="1048860" name="标题"/>
          <p:cNvSpPr txBox="1"/>
          <p:nvPr>
            <p:custDataLst>
              <p:tags r:id="rId10"/>
            </p:custDataLst>
          </p:nvPr>
        </p:nvSpPr>
        <p:spPr>
          <a:xfrm>
            <a:off x="8554085" y="364363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实证研究与理论框架的结合</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2" name="序号"/>
          <p:cNvSpPr txBox="1"/>
          <p:nvPr>
            <p:custDataLst>
              <p:tags r:id="rId11"/>
            </p:custDataLst>
          </p:nvPr>
        </p:nvSpPr>
        <p:spPr>
          <a:xfrm>
            <a:off x="514032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Five</a:t>
            </a:r>
            <a:endParaRPr lang="en-US">
              <a:solidFill>
                <a:schemeClr val="accent5"/>
              </a:solidFill>
              <a:latin typeface="+mj-ea"/>
              <a:ea typeface="+mj-ea"/>
              <a:cs typeface="汉仪粗圆简" panose="02010600000101010101" charset="-122"/>
            </a:endParaRPr>
          </a:p>
        </p:txBody>
      </p:sp>
      <p:sp>
        <p:nvSpPr>
          <p:cNvPr id="1048864" name="标题"/>
          <p:cNvSpPr txBox="1"/>
          <p:nvPr>
            <p:custDataLst>
              <p:tags r:id="rId12"/>
            </p:custDataLst>
          </p:nvPr>
        </p:nvSpPr>
        <p:spPr>
          <a:xfrm>
            <a:off x="514032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实证研究和理论框架设计的实操指南</a:t>
            </a:r>
            <a:endParaRPr lang="zh-CN" altLang="en-US" sz="2800">
              <a:solidFill>
                <a:schemeClr val="lt1">
                  <a:lumMod val="100000"/>
                </a:schemeClr>
              </a:solidFill>
              <a:latin typeface="+mj-ea"/>
              <a:ea typeface="+mj-ea"/>
              <a:cs typeface="汉仪粗圆简" panose="02010600000101010101" charset="-122"/>
              <a:sym typeface="+mn-ea"/>
            </a:endParaRPr>
          </a:p>
        </p:txBody>
      </p:sp>
      <p:sp>
        <p:nvSpPr>
          <p:cNvPr id="1048866" name="序号"/>
          <p:cNvSpPr txBox="1"/>
          <p:nvPr>
            <p:custDataLst>
              <p:tags r:id="rId13"/>
            </p:custDataLst>
          </p:nvPr>
        </p:nvSpPr>
        <p:spPr>
          <a:xfrm>
            <a:off x="8583295" y="4752975"/>
            <a:ext cx="2805430" cy="450215"/>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chemeClr val="accent5"/>
                </a:solidFill>
                <a:latin typeface="+mj-ea"/>
                <a:ea typeface="+mj-ea"/>
                <a:cs typeface="汉仪粗圆简" panose="02010600000101010101" charset="-122"/>
              </a:rPr>
              <a:t>PART Six</a:t>
            </a:r>
            <a:endParaRPr lang="en-US">
              <a:solidFill>
                <a:schemeClr val="accent5"/>
              </a:solidFill>
              <a:latin typeface="+mj-ea"/>
              <a:ea typeface="+mj-ea"/>
              <a:cs typeface="汉仪粗圆简" panose="02010600000101010101" charset="-122"/>
            </a:endParaRPr>
          </a:p>
        </p:txBody>
      </p:sp>
      <p:sp>
        <p:nvSpPr>
          <p:cNvPr id="1048868" name="标题"/>
          <p:cNvSpPr txBox="1"/>
          <p:nvPr>
            <p:custDataLst>
              <p:tags r:id="rId14"/>
            </p:custDataLst>
          </p:nvPr>
        </p:nvSpPr>
        <p:spPr>
          <a:xfrm>
            <a:off x="8583295" y="5171440"/>
            <a:ext cx="3052445" cy="94551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lt1">
                    <a:lumMod val="100000"/>
                  </a:schemeClr>
                </a:solidFill>
                <a:latin typeface="+mj-ea"/>
                <a:ea typeface="+mj-ea"/>
                <a:cs typeface="汉仪粗圆简" panose="02010600000101010101" charset="-122"/>
                <a:sym typeface="+mn-ea"/>
              </a:rPr>
              <a:t>实证研究和理论框架设计的注意事项</a:t>
            </a:r>
            <a:endParaRPr lang="zh-CN" altLang="en-US" sz="2800">
              <a:solidFill>
                <a:schemeClr val="lt1">
                  <a:lumMod val="100000"/>
                </a:schemeClr>
              </a:solidFill>
              <a:latin typeface="+mj-ea"/>
              <a:ea typeface="+mj-ea"/>
              <a:cs typeface="汉仪粗圆简" panose="02010600000101010101" charset="-122"/>
              <a:sym typeface="+mn-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67" name=""/>
        <p:cNvGrpSpPr/>
        <p:nvPr/>
      </p:nvGrpSpPr>
      <p:grpSpPr>
        <a:xfrm>
          <a:off x="0" y="0"/>
          <a:ext cx="0" cy="0"/>
        </a:xfrm>
      </p:grpSpPr>
      <p:sp>
        <p:nvSpPr>
          <p:cNvPr id="1048910" name="文本占位符 2"/>
          <p:cNvSpPr>
            <a:spLocks noGrp="1"/>
          </p:cNvSpPr>
          <p:nvPr>
            <p:ph type="body" idx="2"/>
            <p:custDataLst>
              <p:tags r:id="rId2"/>
            </p:custDataLst>
          </p:nvPr>
        </p:nvSpPr>
        <p:spPr/>
        <p:txBody>
          <a:bodyPr/>
          <a:lstStyle/>
          <a:p>
            <a:r>
              <a:rPr lang="zh-CN" altLang="en-US"/>
              <a:t>PART ONE</a:t>
            </a:r>
            <a:endParaRPr lang="zh-CN" altLang="en-US"/>
          </a:p>
        </p:txBody>
      </p:sp>
      <p:sp>
        <p:nvSpPr>
          <p:cNvPr id="1048912"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79" name=""/>
        <p:cNvGrpSpPr/>
        <p:nvPr/>
      </p:nvGrpSpPr>
      <p:grpSpPr>
        <a:xfrm>
          <a:off x="0" y="0"/>
          <a:ext cx="0" cy="0"/>
        </a:xfrm>
      </p:grpSpPr>
      <p:sp>
        <p:nvSpPr>
          <p:cNvPr id="1048974" name="文本占位符 2"/>
          <p:cNvSpPr>
            <a:spLocks noGrp="1"/>
          </p:cNvSpPr>
          <p:nvPr>
            <p:ph type="body" idx="2"/>
            <p:custDataLst>
              <p:tags r:id="rId2"/>
            </p:custDataLst>
          </p:nvPr>
        </p:nvSpPr>
        <p:spPr/>
        <p:txBody>
          <a:bodyPr/>
          <a:lstStyle/>
          <a:p>
            <a:r>
              <a:rPr lang="zh-CN" altLang="en-US"/>
              <a:t>PART TWO</a:t>
            </a:r>
            <a:endParaRPr lang="zh-CN" altLang="en-US"/>
          </a:p>
        </p:txBody>
      </p:sp>
      <p:sp>
        <p:nvSpPr>
          <p:cNvPr id="1048976" name="标题 4"/>
          <p:cNvSpPr>
            <a:spLocks noGrp="1"/>
          </p:cNvSpPr>
          <p:nvPr>
            <p:ph type="title" idx="1"/>
            <p:custDataLst>
              <p:tags r:id="rId3"/>
            </p:custDataLst>
          </p:nvPr>
        </p:nvSpPr>
        <p:spPr/>
        <p:txBody>
          <a:bodyPr/>
          <a:lstStyle/>
          <a:p>
            <a:r>
              <a:rPr lang="zh-CN" altLang="en-US"/>
              <a:t>实证研究方法</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78" name="标题 2"/>
          <p:cNvSpPr>
            <a:spLocks noGrp="1"/>
          </p:cNvSpPr>
          <p:nvPr>
            <p:ph type="title" idx="2"/>
          </p:nvPr>
        </p:nvSpPr>
        <p:spPr/>
        <p:txBody>
          <a:bodyPr/>
          <a:lstStyle/>
          <a:p>
            <a:r>
              <a:rPr lang="zh-CN" altLang="en-US"/>
              <a:t>实证研究的概念和意义</a:t>
            </a:r>
            <a:endParaRPr lang="zh-CN" altLang="en-US"/>
          </a:p>
        </p:txBody>
      </p:sp>
      <p:sp>
        <p:nvSpPr>
          <p:cNvPr id="1049080"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实证研究是一种基于实际数据和证据的研究方法，通过对现象的观察、实验和分析来验证假设和理论。</a:t>
            </a:r>
            <a:endParaRPr lang="zh-CN" altLang="en-US" sz="1200" spc="150">
              <a:solidFill>
                <a:schemeClr val="tx1">
                  <a:lumMod val="85000"/>
                  <a:lumOff val="15000"/>
                </a:schemeClr>
              </a:solidFill>
              <a:latin typeface="+mn-ea"/>
              <a:sym typeface="+mn-ea"/>
            </a:endParaRPr>
          </a:p>
        </p:txBody>
      </p:sp>
      <p:sp>
        <p:nvSpPr>
          <p:cNvPr id="1049082"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4"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86"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实证研究的意义在于为理论提供支持或修正，推动学科的发展和知识的积累，并解决实际问题。</a:t>
            </a:r>
            <a:endParaRPr lang="zh-CN" altLang="en-US" sz="1200" spc="150">
              <a:solidFill>
                <a:schemeClr val="tx1">
                  <a:lumMod val="85000"/>
                  <a:lumOff val="15000"/>
                </a:schemeClr>
              </a:solidFill>
              <a:latin typeface="+mn-ea"/>
              <a:sym typeface="+mn-ea"/>
            </a:endParaRPr>
          </a:p>
        </p:txBody>
      </p:sp>
      <p:sp>
        <p:nvSpPr>
          <p:cNvPr id="1049088"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0"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2"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实证研究需要遵循科学的研究方法和原则，确保研究的客观性和可靠性。</a:t>
            </a:r>
            <a:endParaRPr lang="zh-CN" altLang="en-US" sz="1200" spc="150">
              <a:solidFill>
                <a:schemeClr val="tx1">
                  <a:lumMod val="85000"/>
                  <a:lumOff val="15000"/>
                </a:schemeClr>
              </a:solidFill>
              <a:latin typeface="+mn-ea"/>
              <a:sym typeface="+mn-ea"/>
            </a:endParaRPr>
          </a:p>
        </p:txBody>
      </p:sp>
      <p:sp>
        <p:nvSpPr>
          <p:cNvPr id="1049094"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6"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098"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实证研究在研究生毕业论文写作中具有重要地位，能够帮助研究生深入了解研究领域、提出科学问题并设计合理的研究方案。</a:t>
            </a:r>
            <a:endParaRPr lang="zh-CN" altLang="en-US" sz="1200" spc="150">
              <a:solidFill>
                <a:schemeClr val="tx1">
                  <a:lumMod val="85000"/>
                  <a:lumOff val="15000"/>
                </a:schemeClr>
              </a:solidFill>
              <a:latin typeface="+mn-ea"/>
              <a:sym typeface="+mn-ea"/>
            </a:endParaRPr>
          </a:p>
        </p:txBody>
      </p:sp>
      <p:sp>
        <p:nvSpPr>
          <p:cNvPr id="1049100"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02"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48" name="标题 2"/>
          <p:cNvSpPr>
            <a:spLocks noGrp="1"/>
          </p:cNvSpPr>
          <p:nvPr>
            <p:ph type="title" idx="2"/>
          </p:nvPr>
        </p:nvSpPr>
        <p:spPr/>
        <p:txBody>
          <a:bodyPr/>
          <a:lstStyle/>
          <a:p>
            <a:r>
              <a:rPr lang="zh-CN" altLang="en-US"/>
              <a:t>实证研究的设计与实施</a:t>
            </a:r>
            <a:endParaRPr lang="zh-CN" altLang="en-US"/>
          </a:p>
        </p:txBody>
      </p:sp>
      <p:sp>
        <p:nvSpPr>
          <p:cNvPr id="1049150" name="矩形 15"/>
          <p:cNvSpPr/>
          <p:nvPr>
            <p:custDataLst>
              <p:tags r:id="rId2"/>
            </p:custDataLst>
          </p:nvPr>
        </p:nvSpPr>
        <p:spPr>
          <a:xfrm>
            <a:off x="2469768" y="164359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实证研究的目的和意义</a:t>
            </a:r>
            <a:endParaRPr lang="zh-CN" altLang="en-US" sz="1200" spc="150">
              <a:solidFill>
                <a:schemeClr val="tx1">
                  <a:lumMod val="85000"/>
                  <a:lumOff val="15000"/>
                </a:schemeClr>
              </a:solidFill>
              <a:latin typeface="+mn-ea"/>
              <a:sym typeface="+mn-ea"/>
            </a:endParaRPr>
          </a:p>
        </p:txBody>
      </p:sp>
      <p:sp>
        <p:nvSpPr>
          <p:cNvPr id="1049152" name="任意多边形 17"/>
          <p:cNvSpPr/>
          <p:nvPr>
            <p:custDataLst>
              <p:tags r:id="rId3"/>
            </p:custDataLst>
          </p:nvPr>
        </p:nvSpPr>
        <p:spPr>
          <a:xfrm flipV="1">
            <a:off x="2391414" y="156279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4" name="任意多边形 18"/>
          <p:cNvSpPr/>
          <p:nvPr>
            <p:custDataLst>
              <p:tags r:id="rId4"/>
            </p:custDataLst>
          </p:nvPr>
        </p:nvSpPr>
        <p:spPr>
          <a:xfrm flipH="1">
            <a:off x="8574864" y="212351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56" name="矩形 27"/>
          <p:cNvSpPr/>
          <p:nvPr>
            <p:custDataLst>
              <p:tags r:id="rId5"/>
            </p:custDataLst>
          </p:nvPr>
        </p:nvSpPr>
        <p:spPr>
          <a:xfrm>
            <a:off x="2469768" y="296092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实证研究的基本步骤：确定研究问题、文献综述、研究假设、研究方法与设计、数据收集与分析、结论与讨论</a:t>
            </a:r>
            <a:endParaRPr lang="zh-CN" altLang="en-US" sz="1200" spc="150">
              <a:solidFill>
                <a:schemeClr val="tx1">
                  <a:lumMod val="85000"/>
                  <a:lumOff val="15000"/>
                </a:schemeClr>
              </a:solidFill>
              <a:latin typeface="+mn-ea"/>
              <a:sym typeface="+mn-ea"/>
            </a:endParaRPr>
          </a:p>
        </p:txBody>
      </p:sp>
      <p:sp>
        <p:nvSpPr>
          <p:cNvPr id="1049158" name="任意多边形 29"/>
          <p:cNvSpPr/>
          <p:nvPr>
            <p:custDataLst>
              <p:tags r:id="rId6"/>
            </p:custDataLst>
          </p:nvPr>
        </p:nvSpPr>
        <p:spPr>
          <a:xfrm flipV="1">
            <a:off x="2391414" y="288012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0" name="任意多边形 30"/>
          <p:cNvSpPr/>
          <p:nvPr>
            <p:custDataLst>
              <p:tags r:id="rId7"/>
            </p:custDataLst>
          </p:nvPr>
        </p:nvSpPr>
        <p:spPr>
          <a:xfrm flipH="1">
            <a:off x="8574864" y="344084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2" name="矩形 5"/>
          <p:cNvSpPr/>
          <p:nvPr>
            <p:custDataLst>
              <p:tags r:id="rId8"/>
            </p:custDataLst>
          </p:nvPr>
        </p:nvSpPr>
        <p:spPr>
          <a:xfrm>
            <a:off x="2469768" y="427825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实证研究的常用方法：调查法、实验法、观察法、内容分析法等</a:t>
            </a:r>
            <a:endParaRPr lang="zh-CN" altLang="en-US" sz="1200" spc="150">
              <a:solidFill>
                <a:schemeClr val="tx1">
                  <a:lumMod val="85000"/>
                  <a:lumOff val="15000"/>
                </a:schemeClr>
              </a:solidFill>
              <a:latin typeface="+mn-ea"/>
              <a:sym typeface="+mn-ea"/>
            </a:endParaRPr>
          </a:p>
        </p:txBody>
      </p:sp>
      <p:sp>
        <p:nvSpPr>
          <p:cNvPr id="1049164" name="任意多边形 7"/>
          <p:cNvSpPr/>
          <p:nvPr>
            <p:custDataLst>
              <p:tags r:id="rId9"/>
            </p:custDataLst>
          </p:nvPr>
        </p:nvSpPr>
        <p:spPr>
          <a:xfrm flipV="1">
            <a:off x="2391414" y="419744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6" name="任意多边形 8"/>
          <p:cNvSpPr/>
          <p:nvPr>
            <p:custDataLst>
              <p:tags r:id="rId10"/>
            </p:custDataLst>
          </p:nvPr>
        </p:nvSpPr>
        <p:spPr>
          <a:xfrm flipH="1">
            <a:off x="8574864" y="475817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68" name="矩形 10"/>
          <p:cNvSpPr/>
          <p:nvPr>
            <p:custDataLst>
              <p:tags r:id="rId11"/>
            </p:custDataLst>
          </p:nvPr>
        </p:nvSpPr>
        <p:spPr>
          <a:xfrm>
            <a:off x="2469768" y="559558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l"/>
            <a:r>
              <a:rPr lang="zh-CN" altLang="en-US" sz="1200" spc="150">
                <a:solidFill>
                  <a:schemeClr val="tx1">
                    <a:lumMod val="85000"/>
                    <a:lumOff val="15000"/>
                  </a:schemeClr>
                </a:solidFill>
                <a:latin typeface="+mn-ea"/>
                <a:sym typeface="+mn-ea"/>
              </a:rPr>
              <a:t>实证研究的实施要点：样本选择、数据采集、数据分析、结果解释与报告等</a:t>
            </a:r>
            <a:endParaRPr lang="zh-CN" altLang="en-US" sz="1200" spc="150">
              <a:solidFill>
                <a:schemeClr val="tx1">
                  <a:lumMod val="85000"/>
                  <a:lumOff val="15000"/>
                </a:schemeClr>
              </a:solidFill>
              <a:latin typeface="+mn-ea"/>
              <a:sym typeface="+mn-ea"/>
            </a:endParaRPr>
          </a:p>
        </p:txBody>
      </p:sp>
      <p:sp>
        <p:nvSpPr>
          <p:cNvPr id="1049170" name="任意多边形 12"/>
          <p:cNvSpPr/>
          <p:nvPr>
            <p:custDataLst>
              <p:tags r:id="rId12"/>
            </p:custDataLst>
          </p:nvPr>
        </p:nvSpPr>
        <p:spPr>
          <a:xfrm flipV="1">
            <a:off x="2391414" y="551477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172" name="任意多边形 13"/>
          <p:cNvSpPr/>
          <p:nvPr>
            <p:custDataLst>
              <p:tags r:id="rId13"/>
            </p:custDataLst>
          </p:nvPr>
        </p:nvSpPr>
        <p:spPr>
          <a:xfrm flipH="1">
            <a:off x="8574864" y="607550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218" name="标题 2"/>
          <p:cNvSpPr>
            <a:spLocks noGrp="1"/>
          </p:cNvSpPr>
          <p:nvPr>
            <p:ph type="title" idx="2"/>
          </p:nvPr>
        </p:nvSpPr>
        <p:spPr/>
        <p:txBody>
          <a:bodyPr/>
          <a:lstStyle/>
          <a:p>
            <a:r>
              <a:rPr lang="zh-CN" altLang="en-US"/>
              <a:t>数据收集和处理</a:t>
            </a:r>
            <a:endParaRPr lang="zh-CN" altLang="en-US"/>
          </a:p>
        </p:txBody>
      </p:sp>
      <p:sp>
        <p:nvSpPr>
          <p:cNvPr id="1049220" name="五边形 30"/>
          <p:cNvSpPr/>
          <p:nvPr>
            <p:custDataLst>
              <p:tags r:id="rId2"/>
            </p:custDataLst>
          </p:nvPr>
        </p:nvSpPr>
        <p:spPr>
          <a:xfrm>
            <a:off x="654755" y="336559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2" name="燕尾形 36"/>
          <p:cNvSpPr/>
          <p:nvPr>
            <p:custDataLst>
              <p:tags r:id="rId3"/>
            </p:custDataLst>
          </p:nvPr>
        </p:nvSpPr>
        <p:spPr>
          <a:xfrm>
            <a:off x="3266847" y="336559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4" name="燕尾形 37"/>
          <p:cNvSpPr/>
          <p:nvPr>
            <p:custDataLst>
              <p:tags r:id="rId4"/>
            </p:custDataLst>
          </p:nvPr>
        </p:nvSpPr>
        <p:spPr>
          <a:xfrm>
            <a:off x="8491031" y="336559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6" name="燕尾形 38"/>
          <p:cNvSpPr/>
          <p:nvPr>
            <p:custDataLst>
              <p:tags r:id="rId5"/>
            </p:custDataLst>
          </p:nvPr>
        </p:nvSpPr>
        <p:spPr>
          <a:xfrm>
            <a:off x="5878939" y="336559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8" name="文本框 3"/>
          <p:cNvSpPr txBox="1"/>
          <p:nvPr>
            <p:custDataLst>
              <p:tags r:id="rId6"/>
            </p:custDataLst>
          </p:nvPr>
        </p:nvSpPr>
        <p:spPr>
          <a:xfrm>
            <a:off x="3206039"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设计调查问卷或实验方案</a:t>
            </a:r>
            <a:endParaRPr lang="zh-CN" altLang="en-US" sz="1400" spc="150">
              <a:solidFill>
                <a:schemeClr val="tx1"/>
              </a:solidFill>
              <a:effectLst/>
              <a:latin typeface="+mn-ea"/>
              <a:sym typeface="+mn-ea"/>
            </a:endParaRPr>
          </a:p>
        </p:txBody>
      </p:sp>
      <p:sp>
        <p:nvSpPr>
          <p:cNvPr id="1049230" name="文本框 6"/>
          <p:cNvSpPr txBox="1"/>
          <p:nvPr>
            <p:custDataLst>
              <p:tags r:id="rId7"/>
            </p:custDataLst>
          </p:nvPr>
        </p:nvSpPr>
        <p:spPr>
          <a:xfrm>
            <a:off x="654755"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确定研究问题和假设</a:t>
            </a:r>
            <a:endParaRPr lang="zh-CN" altLang="en-US" sz="1400" spc="150">
              <a:solidFill>
                <a:schemeClr val="tx1"/>
              </a:solidFill>
              <a:effectLst/>
              <a:latin typeface="+mn-ea"/>
              <a:sym typeface="+mn-ea"/>
            </a:endParaRPr>
          </a:p>
        </p:txBody>
      </p:sp>
      <p:sp>
        <p:nvSpPr>
          <p:cNvPr id="1049232" name="文本框 7"/>
          <p:cNvSpPr txBox="1"/>
          <p:nvPr>
            <p:custDataLst>
              <p:tags r:id="rId8"/>
            </p:custDataLst>
          </p:nvPr>
        </p:nvSpPr>
        <p:spPr>
          <a:xfrm>
            <a:off x="5877177" y="171233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采集数据：选择合适的样本和数据来源</a:t>
            </a:r>
            <a:endParaRPr lang="zh-CN" altLang="en-US" sz="1400" spc="150">
              <a:solidFill>
                <a:schemeClr val="tx1"/>
              </a:solidFill>
              <a:effectLst/>
              <a:latin typeface="+mn-ea"/>
              <a:sym typeface="+mn-ea"/>
            </a:endParaRPr>
          </a:p>
        </p:txBody>
      </p:sp>
      <p:sp>
        <p:nvSpPr>
          <p:cNvPr id="1049234" name="文本框 8"/>
          <p:cNvSpPr txBox="1"/>
          <p:nvPr>
            <p:custDataLst>
              <p:tags r:id="rId9"/>
            </p:custDataLst>
          </p:nvPr>
        </p:nvSpPr>
        <p:spPr>
          <a:xfrm>
            <a:off x="8488387" y="479942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数据清洗和整理：处理缺失值和异常值，进行数据转换和编码</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80" name="标题 2"/>
          <p:cNvSpPr>
            <a:spLocks noGrp="1"/>
          </p:cNvSpPr>
          <p:nvPr>
            <p:ph type="title" idx="2"/>
          </p:nvPr>
        </p:nvSpPr>
        <p:spPr/>
        <p:txBody>
          <a:bodyPr/>
          <a:lstStyle/>
          <a:p>
            <a:r>
              <a:rPr lang="zh-CN" altLang="en-US"/>
              <a:t>实证研究的分析方法</a:t>
            </a:r>
            <a:endParaRPr lang="zh-CN" altLang="en-US"/>
          </a:p>
        </p:txBody>
      </p:sp>
      <p:sp>
        <p:nvSpPr>
          <p:cNvPr id="1049282" name="矩形 5"/>
          <p:cNvSpPr/>
          <p:nvPr>
            <p:custDataLst>
              <p:tags r:id="rId2"/>
            </p:custDataLst>
          </p:nvPr>
        </p:nvSpPr>
        <p:spPr>
          <a:xfrm>
            <a:off x="654755"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84" name="矩形 10"/>
          <p:cNvSpPr/>
          <p:nvPr>
            <p:custDataLst>
              <p:tags r:id="rId3"/>
            </p:custDataLst>
          </p:nvPr>
        </p:nvSpPr>
        <p:spPr>
          <a:xfrm>
            <a:off x="1009361"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86" name="TextBox 2"/>
          <p:cNvSpPr txBox="1"/>
          <p:nvPr>
            <p:custDataLst>
              <p:tags r:id="rId4"/>
            </p:custDataLst>
          </p:nvPr>
        </p:nvSpPr>
        <p:spPr>
          <a:xfrm>
            <a:off x="809736" y="3209898"/>
            <a:ext cx="2278952" cy="1840235"/>
          </a:xfrm>
          <a:prstGeom prst="rect">
            <a:avLst/>
          </a:prstGeom>
          <a:noFill/>
        </p:spPr>
        <p:txBody>
          <a:bodyPr wrap="square" rtlCol="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描述性分析：对收集的数据进行描述性统计分析，如均值、方差、频数等，以了解数据的基本特征和分布情况。</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88" name="矩形 6"/>
          <p:cNvSpPr/>
          <p:nvPr>
            <p:custDataLst>
              <p:tags r:id="rId5"/>
            </p:custDataLst>
          </p:nvPr>
        </p:nvSpPr>
        <p:spPr>
          <a:xfrm>
            <a:off x="34533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90" name="矩形 11"/>
          <p:cNvSpPr/>
          <p:nvPr>
            <p:custDataLst>
              <p:tags r:id="rId6"/>
            </p:custDataLst>
          </p:nvPr>
        </p:nvSpPr>
        <p:spPr>
          <a:xfrm>
            <a:off x="38270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92" name="TextBox 2"/>
          <p:cNvSpPr txBox="1"/>
          <p:nvPr>
            <p:custDataLst>
              <p:tags r:id="rId7"/>
            </p:custDataLst>
          </p:nvPr>
        </p:nvSpPr>
        <p:spPr>
          <a:xfrm>
            <a:off x="3607682" y="3209898"/>
            <a:ext cx="2278952" cy="1840235"/>
          </a:xfrm>
          <a:prstGeom prst="rect">
            <a:avLst/>
          </a:prstGeom>
          <a:noFill/>
        </p:spPr>
        <p:txBody>
          <a:bodyPr wrap="square" rtlCol="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相关性分析：通过计算变量间的相关系数等方法，分析变量间的关联程度和方向，从而揭示变量间的关系。</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94" name="矩形 33"/>
          <p:cNvSpPr/>
          <p:nvPr>
            <p:custDataLst>
              <p:tags r:id="rId8"/>
            </p:custDataLst>
          </p:nvPr>
        </p:nvSpPr>
        <p:spPr>
          <a:xfrm>
            <a:off x="624745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96" name="矩形 37"/>
          <p:cNvSpPr/>
          <p:nvPr>
            <p:custDataLst>
              <p:tags r:id="rId9"/>
            </p:custDataLst>
          </p:nvPr>
        </p:nvSpPr>
        <p:spPr>
          <a:xfrm>
            <a:off x="6602065"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298" name="TextBox 2"/>
          <p:cNvSpPr txBox="1"/>
          <p:nvPr>
            <p:custDataLst>
              <p:tags r:id="rId10"/>
            </p:custDataLst>
          </p:nvPr>
        </p:nvSpPr>
        <p:spPr>
          <a:xfrm>
            <a:off x="640244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回归分析：通过建立回归模型，分析自变量和因变量之间的关系，并预测因变量的取值。</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00" name="矩形 34"/>
          <p:cNvSpPr/>
          <p:nvPr>
            <p:custDataLst>
              <p:tags r:id="rId11"/>
            </p:custDataLst>
          </p:nvPr>
        </p:nvSpPr>
        <p:spPr>
          <a:xfrm>
            <a:off x="9035839" y="263653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02" name="矩形 38"/>
          <p:cNvSpPr/>
          <p:nvPr>
            <p:custDataLst>
              <p:tags r:id="rId12"/>
            </p:custDataLst>
          </p:nvPr>
        </p:nvSpPr>
        <p:spPr>
          <a:xfrm>
            <a:off x="9409579" y="263079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sym typeface="Arial" pitchFamily="34" charset="0"/>
            </a:endParaRPr>
          </a:p>
        </p:txBody>
      </p:sp>
      <p:sp>
        <p:nvSpPr>
          <p:cNvPr id="1049304" name="TextBox 2"/>
          <p:cNvSpPr txBox="1"/>
          <p:nvPr>
            <p:custDataLst>
              <p:tags r:id="rId13"/>
            </p:custDataLst>
          </p:nvPr>
        </p:nvSpPr>
        <p:spPr>
          <a:xfrm>
            <a:off x="9190820" y="320989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400" spc="150">
                <a:solidFill>
                  <a:schemeClr val="dk1">
                    <a:lumMod val="80000"/>
                    <a:lumOff val="20000"/>
                  </a:schemeClr>
                </a:solidFill>
                <a:latin typeface="+mn-ea"/>
                <a:cs typeface="微软雅黑" panose="020b0503020204020204" pitchFamily="34" charset="-122"/>
                <a:sym typeface="Arial" pitchFamily="34" charset="0"/>
              </a:rPr>
              <a:t>因子分析：通过降维技术，将多个变量简化为少数几个公共因子，从而揭示数据的深层结构和关系。</a:t>
            </a:r>
            <a:endParaRPr lang="zh-CN" altLang="en-US" sz="14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31" name=""/>
        <p:cNvGrpSpPr/>
        <p:nvPr/>
      </p:nvGrpSpPr>
      <p:grpSpPr>
        <a:xfrm>
          <a:off x="0" y="0"/>
          <a:ext cx="0" cy="0"/>
        </a:xfrm>
      </p:grpSpPr>
      <p:sp>
        <p:nvSpPr>
          <p:cNvPr id="1049350" name="文本占位符 2"/>
          <p:cNvSpPr>
            <a:spLocks noGrp="1"/>
          </p:cNvSpPr>
          <p:nvPr>
            <p:ph type="body" idx="2"/>
            <p:custDataLst>
              <p:tags r:id="rId2"/>
            </p:custDataLst>
          </p:nvPr>
        </p:nvSpPr>
        <p:spPr/>
        <p:txBody>
          <a:bodyPr/>
          <a:lstStyle/>
          <a:p>
            <a:r>
              <a:rPr lang="zh-CN" altLang="en-US"/>
              <a:t>PART THREE</a:t>
            </a:r>
            <a:endParaRPr lang="zh-CN" altLang="en-US"/>
          </a:p>
        </p:txBody>
      </p:sp>
      <p:sp>
        <p:nvSpPr>
          <p:cNvPr id="1049352" name="标题 4"/>
          <p:cNvSpPr>
            <a:spLocks noGrp="1"/>
          </p:cNvSpPr>
          <p:nvPr>
            <p:ph type="title" idx="1"/>
            <p:custDataLst>
              <p:tags r:id="rId3"/>
            </p:custDataLst>
          </p:nvPr>
        </p:nvSpPr>
        <p:spPr/>
        <p:txBody>
          <a:bodyPr/>
          <a:lstStyle/>
          <a:p>
            <a:r>
              <a:rPr lang="zh-CN" altLang="en-US"/>
              <a:t>理论框架设计</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1" name=""/>
        <p:cNvGrpSpPr/>
        <p:nvPr/>
      </p:nvGrpSpPr>
      <p:grpSpPr>
        <a:xfrm>
          <a:off x="0" y="0"/>
          <a:ext cx="0" cy="0"/>
        </a:xfrm>
      </p:grpSpPr>
      <p:sp>
        <p:nvSpPr>
          <p:cNvPr id="1049454" name="标题 2"/>
          <p:cNvSpPr>
            <a:spLocks noGrp="1"/>
          </p:cNvSpPr>
          <p:nvPr>
            <p:ph type="title" idx="2"/>
          </p:nvPr>
        </p:nvSpPr>
        <p:spPr/>
        <p:txBody>
          <a:bodyPr/>
          <a:lstStyle/>
          <a:p>
            <a:r>
              <a:rPr lang="zh-CN" altLang="en-US"/>
              <a:t>理论框架的概念和作用</a:t>
            </a:r>
            <a:endParaRPr lang="zh-CN" altLang="en-US"/>
          </a:p>
        </p:txBody>
      </p:sp>
      <p:sp>
        <p:nvSpPr>
          <p:cNvPr id="1049456" name="矩形 3"/>
          <p:cNvSpPr/>
          <p:nvPr>
            <p:custDataLst>
              <p:tags r:id="rId2"/>
            </p:custDataLst>
          </p:nvPr>
        </p:nvSpPr>
        <p:spPr>
          <a:xfrm>
            <a:off x="1232287" y="2254119"/>
            <a:ext cx="10391476" cy="1544459"/>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58" name="矩形 13"/>
          <p:cNvSpPr/>
          <p:nvPr>
            <p:custDataLst>
              <p:tags r:id="rId3"/>
            </p:custDataLst>
          </p:nvPr>
        </p:nvSpPr>
        <p:spPr>
          <a:xfrm>
            <a:off x="654755" y="2254119"/>
            <a:ext cx="281813" cy="1544459"/>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60" name="文本框 4"/>
          <p:cNvSpPr txBox="1"/>
          <p:nvPr>
            <p:custDataLst>
              <p:tags r:id="rId4"/>
            </p:custDataLst>
          </p:nvPr>
        </p:nvSpPr>
        <p:spPr>
          <a:xfrm>
            <a:off x="1530831" y="2387094"/>
            <a:ext cx="9942815" cy="127765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200" spc="150">
                <a:solidFill>
                  <a:schemeClr val="tx1">
                    <a:lumMod val="85000"/>
                    <a:lumOff val="15000"/>
                  </a:schemeClr>
                </a:solidFill>
                <a:latin typeface="+mn-ea"/>
                <a:sym typeface="+mn-ea"/>
              </a:rPr>
              <a:t>理论框架的概念：理论框架是论文的理论基础和逻辑结构，它为研究问题提供了理论框架和概念框架，是论文的重要组成部分。</a:t>
            </a:r>
            <a:endParaRPr lang="zh-CN" altLang="en-US" sz="2200" spc="150">
              <a:solidFill>
                <a:schemeClr val="tx1">
                  <a:lumMod val="85000"/>
                  <a:lumOff val="15000"/>
                </a:schemeClr>
              </a:solidFill>
              <a:latin typeface="+mn-ea"/>
              <a:sym typeface="+mn-ea"/>
            </a:endParaRPr>
          </a:p>
        </p:txBody>
      </p:sp>
      <p:sp>
        <p:nvSpPr>
          <p:cNvPr id="1049462" name="矩形 39"/>
          <p:cNvSpPr/>
          <p:nvPr>
            <p:custDataLst>
              <p:tags r:id="rId5"/>
            </p:custDataLst>
          </p:nvPr>
        </p:nvSpPr>
        <p:spPr>
          <a:xfrm>
            <a:off x="1232287" y="4087099"/>
            <a:ext cx="10391476" cy="1544459"/>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64" name="矩形 5"/>
          <p:cNvSpPr/>
          <p:nvPr>
            <p:custDataLst>
              <p:tags r:id="rId6"/>
            </p:custDataLst>
          </p:nvPr>
        </p:nvSpPr>
        <p:spPr>
          <a:xfrm>
            <a:off x="654755" y="4087099"/>
            <a:ext cx="281813" cy="1544459"/>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latin typeface="+mn-ea"/>
            </a:endParaRPr>
          </a:p>
        </p:txBody>
      </p:sp>
      <p:sp>
        <p:nvSpPr>
          <p:cNvPr id="1049466" name="文本框 41"/>
          <p:cNvSpPr txBox="1"/>
          <p:nvPr>
            <p:custDataLst>
              <p:tags r:id="rId7"/>
            </p:custDataLst>
          </p:nvPr>
        </p:nvSpPr>
        <p:spPr>
          <a:xfrm>
            <a:off x="1530831" y="4220726"/>
            <a:ext cx="9942815" cy="1277651"/>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chemeClr val="tx1">
                    <a:lumMod val="85000"/>
                    <a:lumOff val="15000"/>
                  </a:schemeClr>
                </a:solidFill>
                <a:latin typeface="+mn-ea"/>
                <a:sym typeface="+mn-ea"/>
              </a:rPr>
              <a:t>理论框架的作用：理论框架为研究问题提供了理论依据和指导，有助于确定研究范围、研究假设和研究方法，为实证研究提供理论支撑和逻辑依据。</a:t>
            </a:r>
            <a:endParaRPr lang="zh-CN" altLang="en-US" sz="24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p:cNvGrpSpPr/>
        <p:nvPr/>
      </p:nvGrpSpPr>
      <p:grpSpPr>
        <a:xfrm>
          <a:off x="0" y="0"/>
          <a:ext cx="0" cy="0"/>
        </a:xfrm>
      </p:grpSpPr>
      <p:sp>
        <p:nvSpPr>
          <p:cNvPr id="1049512" name="标题 2"/>
          <p:cNvSpPr>
            <a:spLocks noGrp="1"/>
          </p:cNvSpPr>
          <p:nvPr>
            <p:ph type="title" idx="2"/>
          </p:nvPr>
        </p:nvSpPr>
        <p:spPr/>
        <p:txBody>
          <a:bodyPr/>
          <a:lstStyle/>
          <a:p>
            <a:r>
              <a:rPr lang="zh-CN" altLang="en-US"/>
              <a:t>理论框架的构建步骤</a:t>
            </a:r>
            <a:endParaRPr lang="zh-CN" altLang="en-US"/>
          </a:p>
        </p:txBody>
      </p:sp>
      <p:sp>
        <p:nvSpPr>
          <p:cNvPr id="1049514" name="矩形 3"/>
          <p:cNvSpPr/>
          <p:nvPr>
            <p:custDataLst>
              <p:tags r:id="rId2"/>
            </p:custDataLst>
          </p:nvPr>
        </p:nvSpPr>
        <p:spPr>
          <a:xfrm>
            <a:off x="1658241" y="156279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16" name="矩形 13"/>
          <p:cNvSpPr/>
          <p:nvPr>
            <p:custDataLst>
              <p:tags r:id="rId3"/>
            </p:custDataLst>
          </p:nvPr>
        </p:nvSpPr>
        <p:spPr>
          <a:xfrm>
            <a:off x="1130005" y="156279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18" name="文本框 4"/>
          <p:cNvSpPr txBox="1"/>
          <p:nvPr>
            <p:custDataLst>
              <p:tags r:id="rId4"/>
            </p:custDataLst>
          </p:nvPr>
        </p:nvSpPr>
        <p:spPr>
          <a:xfrm>
            <a:off x="1929977" y="165294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确定研究问题：明确研究目的和范围，确保问题具有研究价值</a:t>
            </a:r>
            <a:endParaRPr lang="zh-CN" altLang="en-US" sz="2000" spc="150">
              <a:solidFill>
                <a:schemeClr val="tx1">
                  <a:lumMod val="85000"/>
                  <a:lumOff val="15000"/>
                </a:schemeClr>
              </a:solidFill>
              <a:latin typeface="+mn-ea"/>
              <a:sym typeface="+mn-ea"/>
            </a:endParaRPr>
          </a:p>
        </p:txBody>
      </p:sp>
      <p:sp>
        <p:nvSpPr>
          <p:cNvPr id="1049520" name="矩形 39"/>
          <p:cNvSpPr/>
          <p:nvPr>
            <p:custDataLst>
              <p:tags r:id="rId5"/>
            </p:custDataLst>
          </p:nvPr>
        </p:nvSpPr>
        <p:spPr>
          <a:xfrm>
            <a:off x="1658241" y="280147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2" name="矩形 5"/>
          <p:cNvSpPr/>
          <p:nvPr>
            <p:custDataLst>
              <p:tags r:id="rId6"/>
            </p:custDataLst>
          </p:nvPr>
        </p:nvSpPr>
        <p:spPr>
          <a:xfrm>
            <a:off x="1130005" y="280147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4" name="文本框 41"/>
          <p:cNvSpPr txBox="1"/>
          <p:nvPr>
            <p:custDataLst>
              <p:tags r:id="rId7"/>
            </p:custDataLst>
          </p:nvPr>
        </p:nvSpPr>
        <p:spPr>
          <a:xfrm>
            <a:off x="1929977" y="289163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文献回顾：搜集和分析相关理论、研究方法和已有文献，为理论框架提供依据</a:t>
            </a:r>
            <a:endParaRPr lang="zh-CN" altLang="en-US" sz="2000" spc="150">
              <a:solidFill>
                <a:schemeClr val="tx1">
                  <a:lumMod val="85000"/>
                  <a:lumOff val="15000"/>
                </a:schemeClr>
              </a:solidFill>
              <a:latin typeface="+mn-ea"/>
              <a:sym typeface="+mn-ea"/>
            </a:endParaRPr>
          </a:p>
        </p:txBody>
      </p:sp>
      <p:sp>
        <p:nvSpPr>
          <p:cNvPr id="1049526" name="矩形 12"/>
          <p:cNvSpPr/>
          <p:nvPr>
            <p:custDataLst>
              <p:tags r:id="rId8"/>
            </p:custDataLst>
          </p:nvPr>
        </p:nvSpPr>
        <p:spPr>
          <a:xfrm>
            <a:off x="1658241" y="404016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28" name="矩形 17"/>
          <p:cNvSpPr/>
          <p:nvPr>
            <p:custDataLst>
              <p:tags r:id="rId9"/>
            </p:custDataLst>
          </p:nvPr>
        </p:nvSpPr>
        <p:spPr>
          <a:xfrm>
            <a:off x="1130005" y="404016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30" name="文本框 19"/>
          <p:cNvSpPr txBox="1"/>
          <p:nvPr>
            <p:custDataLst>
              <p:tags r:id="rId10"/>
            </p:custDataLst>
          </p:nvPr>
        </p:nvSpPr>
        <p:spPr>
          <a:xfrm>
            <a:off x="1929977" y="4130320"/>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构建理论框架：根据研究问题和文献回顾，构建一个逻辑清晰、结构完整的理论框架</a:t>
            </a:r>
            <a:endParaRPr lang="zh-CN" altLang="en-US" sz="2000" spc="150">
              <a:solidFill>
                <a:schemeClr val="tx1">
                  <a:lumMod val="85000"/>
                  <a:lumOff val="15000"/>
                </a:schemeClr>
              </a:solidFill>
              <a:latin typeface="+mn-ea"/>
              <a:sym typeface="+mn-ea"/>
            </a:endParaRPr>
          </a:p>
        </p:txBody>
      </p:sp>
      <p:sp>
        <p:nvSpPr>
          <p:cNvPr id="1049532" name="矩形 49"/>
          <p:cNvSpPr/>
          <p:nvPr>
            <p:custDataLst>
              <p:tags r:id="rId11"/>
            </p:custDataLst>
          </p:nvPr>
        </p:nvSpPr>
        <p:spPr>
          <a:xfrm>
            <a:off x="1658241" y="527821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34" name="矩形 26"/>
          <p:cNvSpPr/>
          <p:nvPr>
            <p:custDataLst>
              <p:tags r:id="rId12"/>
            </p:custDataLst>
          </p:nvPr>
        </p:nvSpPr>
        <p:spPr>
          <a:xfrm>
            <a:off x="1130005" y="527821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algn="ctr"/>
            <a:endParaRPr lang="zh-CN" altLang="en-US"/>
          </a:p>
        </p:txBody>
      </p:sp>
      <p:sp>
        <p:nvSpPr>
          <p:cNvPr id="1049536" name="文本框 27"/>
          <p:cNvSpPr txBox="1"/>
          <p:nvPr>
            <p:custDataLst>
              <p:tags r:id="rId13"/>
            </p:custDataLst>
          </p:nvPr>
        </p:nvSpPr>
        <p:spPr>
          <a:xfrm>
            <a:off x="1929977" y="536837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验证理论框架：通过实证研究，对理论框架进行验证和修正，确保其科学性和实用性</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7" name=""/>
        <p:cNvGrpSpPr/>
        <p:nvPr/>
      </p:nvGrpSpPr>
      <p:grpSpPr>
        <a:xfrm>
          <a:off x="0" y="0"/>
          <a:ext cx="0" cy="0"/>
        </a:xfrm>
      </p:grpSpPr>
      <p:sp>
        <p:nvSpPr>
          <p:cNvPr id="1049582" name="标题 2"/>
          <p:cNvSpPr>
            <a:spLocks noGrp="1"/>
          </p:cNvSpPr>
          <p:nvPr>
            <p:ph type="title" idx="2"/>
          </p:nvPr>
        </p:nvSpPr>
        <p:spPr/>
        <p:txBody>
          <a:bodyPr/>
          <a:lstStyle/>
          <a:p>
            <a:r>
              <a:rPr lang="zh-CN" altLang="en-US"/>
              <a:t>理论框架的评估与完善</a:t>
            </a:r>
            <a:endParaRPr lang="zh-CN" altLang="en-US"/>
          </a:p>
        </p:txBody>
      </p:sp>
      <p:sp>
        <p:nvSpPr>
          <p:cNvPr id="1049584" name="正文"/>
          <p:cNvSpPr txBox="1"/>
          <p:nvPr>
            <p:custDataLst>
              <p:tags r:id="rId2"/>
            </p:custDataLst>
          </p:nvPr>
        </p:nvSpPr>
        <p:spPr>
          <a:xfrm>
            <a:off x="2468186" y="156279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评估标准：是否符合研究目的、是否完整一致、是否具有可操作性</a:t>
            </a:r>
            <a:endParaRPr lang="zh-CN" altLang="en-US" sz="1200" spc="150">
              <a:solidFill>
                <a:schemeClr val="tx1">
                  <a:lumMod val="65000"/>
                  <a:lumOff val="35000"/>
                </a:schemeClr>
              </a:solidFill>
              <a:latin typeface="+mn-ea"/>
              <a:sym typeface="+mn-ea"/>
            </a:endParaRPr>
          </a:p>
        </p:txBody>
      </p:sp>
      <p:sp>
        <p:nvSpPr>
          <p:cNvPr id="1049586" name="正文"/>
          <p:cNvSpPr txBox="1"/>
          <p:nvPr>
            <p:custDataLst>
              <p:tags r:id="rId3"/>
            </p:custDataLst>
          </p:nvPr>
        </p:nvSpPr>
        <p:spPr>
          <a:xfrm>
            <a:off x="2468186" y="282563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完善步骤：根据评估结果，对理论框架进行调整和完善，可以增加、删除或修改相关概念和理论</a:t>
            </a:r>
            <a:endParaRPr lang="zh-CN" altLang="en-US" sz="1200" spc="150">
              <a:solidFill>
                <a:schemeClr val="tx1">
                  <a:lumMod val="65000"/>
                  <a:lumOff val="35000"/>
                </a:schemeClr>
              </a:solidFill>
              <a:latin typeface="+mn-ea"/>
              <a:sym typeface="+mn-ea"/>
            </a:endParaRPr>
          </a:p>
        </p:txBody>
      </p:sp>
      <p:sp>
        <p:nvSpPr>
          <p:cNvPr id="1049588" name="正文"/>
          <p:cNvSpPr txBox="1"/>
          <p:nvPr>
            <p:custDataLst>
              <p:tags r:id="rId4"/>
            </p:custDataLst>
          </p:nvPr>
        </p:nvSpPr>
        <p:spPr>
          <a:xfrm>
            <a:off x="2468186" y="408848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注意事项：评估与完善过程需保持客观、科学，避免主观臆断和随意性</a:t>
            </a:r>
            <a:endParaRPr lang="zh-CN" altLang="en-US" sz="1200" spc="150">
              <a:solidFill>
                <a:schemeClr val="tx1">
                  <a:lumMod val="65000"/>
                  <a:lumOff val="35000"/>
                </a:schemeClr>
              </a:solidFill>
              <a:latin typeface="+mn-ea"/>
              <a:sym typeface="+mn-ea"/>
            </a:endParaRPr>
          </a:p>
        </p:txBody>
      </p:sp>
      <p:sp>
        <p:nvSpPr>
          <p:cNvPr id="1049590" name="正文"/>
          <p:cNvSpPr txBox="1"/>
          <p:nvPr>
            <p:custDataLst>
              <p:tags r:id="rId5"/>
            </p:custDataLst>
          </p:nvPr>
        </p:nvSpPr>
        <p:spPr>
          <a:xfrm>
            <a:off x="2468186" y="535133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实践应用：理论框架的评估与完善是研究生毕业论文写作中不可或缺的重要环节，对于提高论文质量具有重要意义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p:cNvGrpSpPr/>
        <p:nvPr/>
      </p:nvGrpSpPr>
      <p:grpSpPr>
        <a:xfrm>
          <a:off x="0" y="0"/>
          <a:ext cx="0" cy="0"/>
        </a:xfrm>
      </p:grpSpPr>
      <p:sp>
        <p:nvSpPr>
          <p:cNvPr id="1049636" name="标题 2"/>
          <p:cNvSpPr>
            <a:spLocks noGrp="1"/>
          </p:cNvSpPr>
          <p:nvPr>
            <p:ph type="title" idx="2"/>
          </p:nvPr>
        </p:nvSpPr>
        <p:spPr/>
        <p:txBody>
          <a:bodyPr/>
          <a:lstStyle/>
          <a:p>
            <a:r>
              <a:rPr lang="zh-CN" altLang="en-US"/>
              <a:t>理论框架的应用与实践</a:t>
            </a:r>
            <a:endParaRPr lang="zh-CN" altLang="en-US"/>
          </a:p>
        </p:txBody>
      </p:sp>
      <p:sp>
        <p:nvSpPr>
          <p:cNvPr id="1049638" name="五边形 16"/>
          <p:cNvSpPr/>
          <p:nvPr>
            <p:custDataLst>
              <p:tags r:id="rId2"/>
            </p:custDataLst>
          </p:nvPr>
        </p:nvSpPr>
        <p:spPr>
          <a:xfrm rot="16200000" flipH="1">
            <a:off x="7175267" y="168824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五边形 17"/>
          <p:cNvSpPr/>
          <p:nvPr>
            <p:custDataLst>
              <p:tags r:id="rId3"/>
            </p:custDataLst>
          </p:nvPr>
        </p:nvSpPr>
        <p:spPr>
          <a:xfrm rot="16200000" flipH="1">
            <a:off x="7196415" y="446178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任意多边形 18"/>
          <p:cNvSpPr/>
          <p:nvPr>
            <p:custDataLst>
              <p:tags r:id="rId4"/>
            </p:custDataLst>
          </p:nvPr>
        </p:nvSpPr>
        <p:spPr>
          <a:xfrm>
            <a:off x="6485727" y="250211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任意多边形 19"/>
          <p:cNvSpPr/>
          <p:nvPr>
            <p:custDataLst>
              <p:tags r:id="rId5"/>
            </p:custDataLst>
          </p:nvPr>
        </p:nvSpPr>
        <p:spPr>
          <a:xfrm flipV="1">
            <a:off x="6358201" y="186255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五边形 2"/>
          <p:cNvSpPr/>
          <p:nvPr>
            <p:custDataLst>
              <p:tags r:id="rId6"/>
            </p:custDataLst>
          </p:nvPr>
        </p:nvSpPr>
        <p:spPr>
          <a:xfrm rot="16200000" flipH="1">
            <a:off x="1471181" y="168888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五边形 3"/>
          <p:cNvSpPr/>
          <p:nvPr>
            <p:custDataLst>
              <p:tags r:id="rId7"/>
            </p:custDataLst>
          </p:nvPr>
        </p:nvSpPr>
        <p:spPr>
          <a:xfrm rot="16200000" flipH="1">
            <a:off x="1493610" y="446178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任意多边形 4"/>
          <p:cNvSpPr/>
          <p:nvPr>
            <p:custDataLst>
              <p:tags r:id="rId8"/>
            </p:custDataLst>
          </p:nvPr>
        </p:nvSpPr>
        <p:spPr>
          <a:xfrm>
            <a:off x="782922" y="250211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任意多边形 5"/>
          <p:cNvSpPr/>
          <p:nvPr>
            <p:custDataLst>
              <p:tags r:id="rId9"/>
            </p:custDataLst>
          </p:nvPr>
        </p:nvSpPr>
        <p:spPr>
          <a:xfrm flipV="1">
            <a:off x="654755" y="186255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82922" y="321151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理论框架在论文中的作用：指导研究问题、提供分析框架和解释研究结果</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85727" y="321151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理论框架设计的步骤：确定研究问题、构建理论框架、选择合适的研究方法</a:t>
            </a:r>
            <a:endParaRPr sz="2000" err="1">
              <a:solidFill>
                <a:schemeClr val="tx1">
                  <a:lumMod val="75000"/>
                  <a:lumOff val="25000"/>
                </a:schemeClr>
              </a:solidFill>
              <a:latin typeface="+mn-ea"/>
              <a:ea typeface="+mn-ea"/>
              <a:cs typeface="+mn-ea"/>
              <a:sym typeface="+mn-lt"/>
            </a:endParaRPr>
          </a:p>
        </p:txBody>
      </p:sp>
      <p:sp>
        <p:nvSpPr>
          <p:cNvPr id="1049658" name="五边形 9"/>
          <p:cNvSpPr/>
          <p:nvPr>
            <p:custDataLst>
              <p:tags r:id="rId12"/>
            </p:custDataLst>
          </p:nvPr>
        </p:nvSpPr>
        <p:spPr>
          <a:xfrm rot="16200000" flipH="1">
            <a:off x="4396600" y="170170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五边形 10"/>
          <p:cNvSpPr/>
          <p:nvPr>
            <p:custDataLst>
              <p:tags r:id="rId13"/>
            </p:custDataLst>
          </p:nvPr>
        </p:nvSpPr>
        <p:spPr>
          <a:xfrm rot="16200000" flipH="1">
            <a:off x="4418388" y="447460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任意多边形 11"/>
          <p:cNvSpPr/>
          <p:nvPr>
            <p:custDataLst>
              <p:tags r:id="rId14"/>
            </p:custDataLst>
          </p:nvPr>
        </p:nvSpPr>
        <p:spPr>
          <a:xfrm>
            <a:off x="3707701" y="251428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64" name="任意多边形 12"/>
          <p:cNvSpPr/>
          <p:nvPr>
            <p:custDataLst>
              <p:tags r:id="rId15"/>
            </p:custDataLst>
          </p:nvPr>
        </p:nvSpPr>
        <p:spPr>
          <a:xfrm flipV="1">
            <a:off x="3580174" y="187601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五边形 23"/>
          <p:cNvSpPr/>
          <p:nvPr>
            <p:custDataLst>
              <p:tags r:id="rId16"/>
            </p:custDataLst>
          </p:nvPr>
        </p:nvSpPr>
        <p:spPr>
          <a:xfrm rot="16200000" flipH="1">
            <a:off x="9952653" y="172669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五边形 24"/>
          <p:cNvSpPr/>
          <p:nvPr>
            <p:custDataLst>
              <p:tags r:id="rId17"/>
            </p:custDataLst>
          </p:nvPr>
        </p:nvSpPr>
        <p:spPr>
          <a:xfrm rot="16200000" flipH="1">
            <a:off x="9974442" y="449831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任意多边形 25"/>
          <p:cNvSpPr/>
          <p:nvPr>
            <p:custDataLst>
              <p:tags r:id="rId18"/>
            </p:custDataLst>
          </p:nvPr>
        </p:nvSpPr>
        <p:spPr>
          <a:xfrm>
            <a:off x="9263113" y="253927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任意多边形 26"/>
          <p:cNvSpPr/>
          <p:nvPr>
            <p:custDataLst>
              <p:tags r:id="rId19"/>
            </p:custDataLst>
          </p:nvPr>
        </p:nvSpPr>
        <p:spPr>
          <a:xfrm flipV="1">
            <a:off x="9136228" y="190100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粗圆简"/>
                <a:ea typeface="+mn-ea"/>
                <a:cs typeface="+mn-cs"/>
              </a:defRPr>
            </a:lvl1pPr>
            <a:lvl2pPr marL="457200" algn="l" defTabSz="914400" rtl="0" eaLnBrk="1" latinLnBrk="0" hangingPunct="1">
              <a:defRPr sz="1800" kern="1200">
                <a:solidFill>
                  <a:srgbClr val="FFFFFF"/>
                </a:solidFill>
                <a:latin typeface="汉仪粗圆简"/>
                <a:ea typeface="+mn-ea"/>
                <a:cs typeface="+mn-cs"/>
              </a:defRPr>
            </a:lvl2pPr>
            <a:lvl3pPr marL="914400" algn="l" defTabSz="914400" rtl="0" eaLnBrk="1" latinLnBrk="0" hangingPunct="1">
              <a:defRPr sz="1800" kern="1200">
                <a:solidFill>
                  <a:srgbClr val="FFFFFF"/>
                </a:solidFill>
                <a:latin typeface="汉仪粗圆简"/>
                <a:ea typeface="+mn-ea"/>
                <a:cs typeface="+mn-cs"/>
              </a:defRPr>
            </a:lvl3pPr>
            <a:lvl4pPr marL="1371600" algn="l" defTabSz="914400" rtl="0" eaLnBrk="1" latinLnBrk="0" hangingPunct="1">
              <a:defRPr sz="1800" kern="1200">
                <a:solidFill>
                  <a:srgbClr val="FFFFFF"/>
                </a:solidFill>
                <a:latin typeface="汉仪粗圆简"/>
                <a:ea typeface="+mn-ea"/>
                <a:cs typeface="+mn-cs"/>
              </a:defRPr>
            </a:lvl4pPr>
            <a:lvl5pPr marL="1828800" algn="l" defTabSz="914400" rtl="0" eaLnBrk="1" latinLnBrk="0" hangingPunct="1">
              <a:defRPr sz="1800" kern="1200">
                <a:solidFill>
                  <a:srgbClr val="FFFFFF"/>
                </a:solidFill>
                <a:latin typeface="汉仪粗圆简"/>
                <a:ea typeface="+mn-ea"/>
                <a:cs typeface="+mn-cs"/>
              </a:defRPr>
            </a:lvl5pPr>
            <a:lvl6pPr marL="2286000" algn="l" defTabSz="914400" rtl="0" eaLnBrk="1" latinLnBrk="0" hangingPunct="1">
              <a:defRPr sz="1800" kern="1200">
                <a:solidFill>
                  <a:srgbClr val="FFFFFF"/>
                </a:solidFill>
                <a:latin typeface="汉仪粗圆简"/>
                <a:ea typeface="+mn-ea"/>
                <a:cs typeface="+mn-cs"/>
              </a:defRPr>
            </a:lvl6pPr>
            <a:lvl7pPr marL="2743200" algn="l" defTabSz="914400" rtl="0" eaLnBrk="1" latinLnBrk="0" hangingPunct="1">
              <a:defRPr sz="1800" kern="1200">
                <a:solidFill>
                  <a:srgbClr val="FFFFFF"/>
                </a:solidFill>
                <a:latin typeface="汉仪粗圆简"/>
                <a:ea typeface="+mn-ea"/>
                <a:cs typeface="+mn-cs"/>
              </a:defRPr>
            </a:lvl7pPr>
            <a:lvl8pPr marL="3200400" algn="l" defTabSz="914400" rtl="0" eaLnBrk="1" latinLnBrk="0" hangingPunct="1">
              <a:defRPr sz="1800" kern="1200">
                <a:solidFill>
                  <a:srgbClr val="FFFFFF"/>
                </a:solidFill>
                <a:latin typeface="汉仪粗圆简"/>
                <a:ea typeface="+mn-ea"/>
                <a:cs typeface="+mn-cs"/>
              </a:defRPr>
            </a:lvl8pPr>
            <a:lvl9pPr marL="3657600" algn="l" defTabSz="914400" rtl="0" eaLnBrk="1" latinLnBrk="0" hangingPunct="1">
              <a:defRPr sz="1800" kern="1200">
                <a:solidFill>
                  <a:srgbClr val="FFFFFF"/>
                </a:solidFill>
                <a:latin typeface="汉仪粗圆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63754" y="324868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理论框架设计的实践案例：具体的研究问题、理论框架的选择和应用过程</a:t>
            </a:r>
            <a:endParaRPr sz="2000" err="1">
              <a:solidFill>
                <a:schemeClr val="tx1">
                  <a:lumMod val="75000"/>
                  <a:lumOff val="25000"/>
                </a:schemeClr>
              </a:solidFill>
              <a:latin typeface="+mn-ea"/>
              <a:ea typeface="+mn-ea"/>
              <a:cs typeface="+mn-ea"/>
              <a:sym typeface="+mn-lt"/>
            </a:endParaRPr>
          </a:p>
        </p:txBody>
      </p:sp>
      <p:sp>
        <p:nvSpPr>
          <p:cNvPr id="10496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07701" y="3223692"/>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选择合适理论框架的方法：考虑研究问题的性质、文献综述和已有理论框架</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solidFill>
        <a:effectLst/>
      </p:bgPr>
    </p:bg>
    <p:spTree>
      <p:nvGrpSpPr>
        <p:cNvPr id="183" name=""/>
        <p:cNvGrpSpPr/>
        <p:nvPr/>
      </p:nvGrpSpPr>
      <p:grpSpPr>
        <a:xfrm>
          <a:off x="0" y="0"/>
          <a:ext cx="0" cy="0"/>
        </a:xfrm>
      </p:grpSpPr>
      <p:sp>
        <p:nvSpPr>
          <p:cNvPr id="1049722" name="文本占位符 2"/>
          <p:cNvSpPr>
            <a:spLocks noGrp="1"/>
          </p:cNvSpPr>
          <p:nvPr>
            <p:ph type="body" idx="2"/>
            <p:custDataLst>
              <p:tags r:id="rId2"/>
            </p:custDataLst>
          </p:nvPr>
        </p:nvSpPr>
        <p:spPr/>
        <p:txBody>
          <a:bodyPr/>
          <a:lstStyle/>
          <a:p>
            <a:r>
              <a:rPr lang="zh-CN" altLang="en-US"/>
              <a:t>PART FOUR</a:t>
            </a:r>
            <a:endParaRPr lang="zh-CN" altLang="en-US"/>
          </a:p>
        </p:txBody>
      </p:sp>
      <p:sp>
        <p:nvSpPr>
          <p:cNvPr id="1049724" name="标题 4"/>
          <p:cNvSpPr>
            <a:spLocks noGrp="1"/>
          </p:cNvSpPr>
          <p:nvPr>
            <p:ph type="title" idx="1"/>
            <p:custDataLst>
              <p:tags r:id="rId3"/>
            </p:custDataLst>
          </p:nvPr>
        </p:nvSpPr>
        <p:spPr/>
        <p:txBody>
          <a:bodyPr/>
          <a:lstStyle/>
          <a:p>
            <a:r>
              <a:rPr lang="zh-CN" altLang="en-US"/>
              <a:t>实证研究与理论框架的结合</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https://d.book118.com/778037105057006030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3*e*1"/>
  <p:tag name="KSO_WM_UNIT_INDEX" val="1"/>
  <p:tag name="KSO_WM_UNIT_LAYERLEVEL" val="1"/>
  <p:tag name="KSO_WM_UNIT_NOCLEAR" val="0"/>
  <p:tag name="KSO_WM_UNIT_PRESET_TEXT" val="PART ONE"/>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3*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9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_0**"/>
  <p:tag name="KSO_WM_UNIT_LAYERLEVEL" val="1"/>
</p:tagLst>
</file>

<file path=ppt/tags/tag11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3.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b*1"/>
  <p:tag name="KSO_WM_UNIT_INDEX" val="1"/>
  <p:tag name="KSO_WM_UNIT_ISCONTENTSTITLE" val="0"/>
  <p:tag name="KSO_WM_UNIT_ISNUMDGMTITLE" val="0"/>
  <p:tag name="KSO_WM_UNIT_LAYERLEVEL" val="1"/>
  <p:tag name="KSO_WM_UNIT_NOCLEAR" val="0"/>
  <p:tag name="KSO_WM_UNIT_PRESET_TEXT" val="添加副标题"/>
  <p:tag name="KSO_WM_UNIT_TYPE" val="b"/>
  <p:tag name="KSO_WM_UNIT_VALUE" val="17"/>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59.15&quot;,&quot;top&quot;:&quot;78.05&quot;,&quot;width&quot;:&quot;530.55&quot;,&quot;height&quot;:&quot;334.2&quot;}"/>
  <p:tag name="KSO_WM_SLIDE_ID" val="custom2023029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1_1"/>
  <p:tag name="KSO_WM_UNIT_INDEX" val="1_1_1"/>
  <p:tag name="KSO_WM_UNIT_LAYERLEVEL" val="1_1_1"/>
  <p:tag name="KSO_WM_UNIT_PRESET_TEXT" val="PART One"/>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2_1"/>
  <p:tag name="KSO_WM_UNIT_INDEX" val="1_2_1"/>
  <p:tag name="KSO_WM_UNIT_LAYERLEVEL" val="1_1_1"/>
  <p:tag name="KSO_WM_UNIT_PRESET_TEXT" val="PART Two"/>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3_1"/>
  <p:tag name="KSO_WM_UNIT_INDEX" val="1_3_1"/>
  <p:tag name="KSO_WM_UNIT_LAYERLEVEL" val="1_1_1"/>
  <p:tag name="KSO_WM_UNIT_PRESET_TEXT" val="PART Three"/>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4_1"/>
  <p:tag name="KSO_WM_UNIT_INDEX" val="1_4_1"/>
  <p:tag name="KSO_WM_UNIT_LAYERLEVEL" val="1_1_1"/>
  <p:tag name="KSO_WM_UNIT_PRESET_TEXT" val="PART Four"/>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5_1"/>
  <p:tag name="KSO_WM_UNIT_INDEX" val="1_5_1"/>
  <p:tag name="KSO_WM_UNIT_LAYERLEVEL" val="1_1_1"/>
  <p:tag name="KSO_WM_UNIT_PRESET_TEXT" val="PART Five"/>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i*1_6_1"/>
  <p:tag name="KSO_WM_UNIT_INDEX" val="1_6_1"/>
  <p:tag name="KSO_WM_UNIT_LAYERLEVEL" val="1_1_1"/>
  <p:tag name="KSO_WM_UNIT_PRESET_TEXT" val="PART Six"/>
  <p:tag name="KSO_WM_UNIT_SUBTYPE" val="d"/>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41.79999999999995,&quot;width&quot;:513.75}"/>
  <p:tag name="KSO_WM_TAG_VERSION" val="1.0"/>
  <p:tag name="KSO_WM_TEMPLATE_CATEGORY" val="custom"/>
  <p:tag name="KSO_WM_TEMPLATE_INDEX" val="20230291"/>
  <p:tag name="KSO_WM_UNIT_COMPATIBLE" val="0"/>
  <p:tag name="KSO_WM_UNIT_DIAGRAM_ISNUMVISUAL" val="0"/>
  <p:tag name="KSO_WM_UNIT_DIAGRAM_ISREFERUNIT" val="0"/>
  <p:tag name="KSO_WM_UNIT_HIGHLIGHT" val="0"/>
  <p:tag name="KSO_WM_UNIT_ID" val="custom20230291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6"/>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291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ONE"/>
  <p:tag name="KSO_WM_UNIT_TYPE" val="e"/>
  <p:tag name="KSO_WM_UNIT_VALUE" val="6"/>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WO"/>
  <p:tag name="KSO_WM_UNIT_TYPE" val="e"/>
  <p:tag name="KSO_WM_UNIT_VALUE" val="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6.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THREE"/>
  <p:tag name="KSO_WM_UNIT_TYPE" val="e"/>
  <p:tag name="KSO_WM_UNIT_VALUE" val="6"/>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83.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1*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1*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1"/>
  <p:tag name="KSO_WM_UNIT_CONTENT_GROUP_TYPE" val="contentchip"/>
  <p:tag name="KSO_WM_UNIT_DIAGRAM_ISNUMVISUAL" val="0"/>
  <p:tag name="KSO_WM_UNIT_DIAGRAM_ISREFERUNIT" val="0"/>
  <p:tag name="KSO_WM_UNIT_HIGHLIGHT" val="0"/>
  <p:tag name="KSO_WM_UNIT_ID" val="custom20230291_7*e*1"/>
  <p:tag name="KSO_WM_UNIT_INDEX" val="1"/>
  <p:tag name="KSO_WM_UNIT_LAYERLEVEL" val="1"/>
  <p:tag name="KSO_WM_UNIT_NOCLEAR" val="0"/>
  <p:tag name="KSO_WM_UNIT_PRESET_TEXT" val="PART FOUR"/>
  <p:tag name="KSO_WM_UNIT_TYPE" val="e"/>
  <p:tag name="KSO_WM_UNIT_VALUE" val="6"/>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291"/>
  <p:tag name="KSO_WM_UNIT_COMPATIBLE" val="0"/>
  <p:tag name="KSO_WM_UNIT_CONTENT_GROUP_TYPE" val="contentchip"/>
  <p:tag name="KSO_WM_UNIT_DIAGRAM_ISNUMVISUAL" val="0"/>
  <p:tag name="KSO_WM_UNIT_DIAGRAM_ISREFERUNIT" val="0"/>
  <p:tag name="KSO_WM_UNIT_HIGHLIGHT" val="0"/>
  <p:tag name="KSO_WM_UNIT_ID" val="custom20230291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28.xml><?xml version="1.0" encoding="utf-8"?>
<p:tagLst xmlns:p="http://schemas.openxmlformats.org/presentationml/2006/main">
  <p:tag name="KSO_WM_BEAUTIFY_FLAG" val="#wm#"/>
  <p:tag name="KSO_WM_SLIDE_CONTENT_AREA" val="{&quot;left&quot;:&quot;415.85&quot;,&quot;top&quot;:&quot;48.35&quot;,&quot;width&quot;:&quot;529.95&quot;,&quot;height&quot;:&quot;431.55&quot;}"/>
  <p:tag name="KSO_WM_SLIDE_ID" val="custom2023029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1"/>
  <p:tag name="KSO_WM_TEMPLATE_INDEX" val="20230291"/>
  <p:tag name="KSO_WM_TEMPLATE_MASTER_TYPE" val="0"/>
  <p:tag name="KSO_WM_TEMPLATE_SUBCATEGORY" val="29"/>
  <p:tag name="KSO_WM_TEMPLATE_THUMBS_INDEX" val="1、4、7、12、13、14、15、16、17、18、20、24、25、28、33、36、40、43、44"/>
</p:tagLst>
</file>

<file path=ppt/tags/tag2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6">
      <a:dk1>
        <a:sysClr val="windowText" lastClr="000000"/>
      </a:dk1>
      <a:lt1>
        <a:sysClr val="window" lastClr="FFFFFF"/>
      </a:lt1>
      <a:dk2>
        <a:srgbClr val="005FD3"/>
      </a:dk2>
      <a:lt2>
        <a:srgbClr val="F6FAFF"/>
      </a:lt2>
      <a:accent1>
        <a:srgbClr val="4799FF"/>
      </a:accent1>
      <a:accent2>
        <a:srgbClr val="39C0FD"/>
      </a:accent2>
      <a:accent3>
        <a:srgbClr val="53D174"/>
      </a:accent3>
      <a:accent4>
        <a:srgbClr val="9FD739"/>
      </a:accent4>
      <a:accent5>
        <a:srgbClr val="FFD769"/>
      </a:accent5>
      <a:accent6>
        <a:srgbClr val="FE7962"/>
      </a:accent6>
      <a:hlink>
        <a:srgbClr val="0563C1"/>
      </a:hlink>
      <a:folHlink>
        <a:srgbClr val="954D72"/>
      </a:folHlink>
    </a:clrScheme>
    <a:fontScheme name="自定义 58">
      <a:majorFont>
        <a:latin typeface="汉仪粗圆简"/>
        <a:ea typeface="汉仪粗圆简"/>
        <a:cs typeface="Arial"/>
      </a:majorFont>
      <a:minorFont>
        <a:latin typeface="汉仪粗圆简"/>
        <a:ea typeface="汉仪粗圆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15</vt:i4>
      </vt:variant>
    </vt:vector>
  </HeadingPairs>
  <TitlesOfParts>
    <vt:vector baseType="lpstr" size="24">
      <vt:lpstr>Arial</vt:lpstr>
      <vt:lpstr>Calibri</vt:lpstr>
      <vt:lpstr>汉仪粗圆简</vt:lpstr>
      <vt:lpstr>Wingdings</vt:lpstr>
      <vt:lpstr>江城圆体 700W</vt:lpstr>
      <vt:lpstr>Calibri Light</vt:lpstr>
      <vt:lpstr>微软雅黑</vt:lpstr>
      <vt:lpstr>宋体</vt:lpstr>
      <vt:lpstr>Office Theme</vt:lpstr>
      <vt:lpstr>研究生毕业论文写作中的实证研究和理论框架设计的方法和实操指南</vt:lpstr>
      <vt:lpstr>目录</vt:lpstr>
      <vt:lpstr>单击添加章节标题</vt:lpstr>
      <vt:lpstr>实证研究方法</vt:lpstr>
      <vt:lpstr>实证研究的概念和意义</vt:lpstr>
      <vt:lpstr>实证研究的设计与实施</vt:lpstr>
      <vt:lpstr>数据收集和处理</vt:lpstr>
      <vt:lpstr>实证研究的分析方法</vt:lpstr>
      <vt:lpstr>理论框架设计</vt:lpstr>
      <vt:lpstr>理论框架的概念和作用</vt:lpstr>
      <vt:lpstr>理论框架的构建步骤</vt:lpstr>
      <vt:lpstr>理论框架的评估与完善</vt:lpstr>
      <vt:lpstr>理论框架的应用与实践</vt:lpstr>
      <vt:lpstr>实证研究与理论框架的结合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2024-09-06T20:54:14.974</cp:lastPrinted>
  <dcterms:created xsi:type="dcterms:W3CDTF">2024-09-06T12:54:14Z</dcterms:created>
  <dcterms:modified xsi:type="dcterms:W3CDTF">2024-09-06T12:54:17Z</dcterms:modified>
</cp:coreProperties>
</file>