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84A8C-1381-4F3F-9F4C-82A40A76A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88FBD-1AE3-4E4A-B286-5FB38FEB7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65B6B-B839-4B53-B0A2-578722731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274C5-EAA6-4918-9510-0CB37EB8F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62B0B7-228D-48E3-820B-2FFAF32FB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7901B7-F724-45AD-9389-DB6F2953B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C1B726-D987-48FF-A762-4B3778E82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D327B-6FE9-4EAF-98CE-D7124103B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84E73-D764-4F69-BAA9-07BD94C08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0391C-B23E-4B50-B120-7DE0FBC80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775C8-71A1-4D4C-AE8D-3AC43DE86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37134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2024年电子产业行业管理手册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电子产业发展概述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电子产业市场分析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电子产业技术发展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电子产业政策法规与标准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电子产业人才培养与就业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电子产业发展面临的挑战与机遇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附录：相关政策法规与标准汇编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电子产业发展概述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电子产业定义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电子产业是指以电子信息技术为基础，生产、销售电子设备、电子元器件和相关软件产品的产业。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电子产业分类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根据产品类型和应用领域，电子产业可分为消费电子、通信设备、半导体、集成电路、平板显示、LED等子行业。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电子产业定义与分类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20世纪50年代，电子产业开始起步，主要集中在欧美地区，产品以电子管和晶体管为主。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20世纪60年代至80年代，集成电路和微处理器出现，推动了电子产业的快速发展，日本和台湾地区成为这一时期的重要发展力量。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20世纪90年代至今，随着信息技术的不断发展和普及，电子产业逐渐成为全球性的支柱产业，中国也成为全球最大的电子制造基地之一。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电子产业发展历程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811" r="308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提升国家竞争力的关键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电子产业是国家竞争力的关键领域之一，对于提升国家科技实力和创新能力具有重要作用。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经济增长的重要引擎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电子产业是全球经济增长的重要引擎之一，对各国经济发展具有重要意义。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促进就业的重要领域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电子产业的发展带动了相关产业链的发展，创造了大量的就业机会。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电子产业在国民经济中的地位和作用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电子产业市场分析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全球电子产业发展现状与趋势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全球电子产业规模持续增长，技术不断创新，智能化、绿色化、服务化成为发展趋势。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电子产业在近年来保持了稳定的增长态势，市场规模不断扩大。随着技术的不断创新，电子产业正朝着智能化、绿色化、服务化的方向发展。智能化主要体现在人工智能、物联网等技术的广泛应用，绿色化则强调环保和可持续发展，服务化则注重产品全生命周期的管理和增值服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中国电子产业规模居世界前列，技术水平不断提升，正朝着高端化、品牌化、绿色化方向发展。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子产业规模已居世界前列，成为全球最大的电子产品生产国之一。随着技术水平的不断提升，中国电子产业正朝着高端化、品牌化、绿色化的方向发展。高端化主要体现在核心技术的自主研发和高端产品的生产能力上，品牌化则强调自主品牌的培育和发展，绿色化则注重环保和可持续发展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中国电子产业发展现状与趋势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电子产业市场结构复杂，涉及多个领域和细分市场，各领域发展程度和竞争状况存在差异。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业市场结构复杂，涉及多个领域和细分市场，如消费电子、通信设备、半导体等。各领域发展程度和竞争状况存在差异，其中消费电子市场较为成熟，而通信设备和半导体市场则处于快速发展阶段。在市场结构方面，大型企业占据主导地位，但中小企业也有一定的发展空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电子产业市场结构分析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电子产业市场竞争激烈，企业间技术、品牌、渠道等多方面竞争激烈，同时跨界企业也不断涌现。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产业市场竞争非常激烈，企业间在技术、品牌、渠道等方面展开全方位的竞争。一方面，传统电子企业通过技术创新和品牌建设巩固市场地位；另一方面，跨界企业也不断涌现，通过资本运作和技术整合进入电子产业领域，对原有市场格局造成冲击。在市场竞争中，企业需要不断提升自身实力，以应对不断变化的市场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电子产业市场竞争格局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电子产业技术发展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人工智能与机器学习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随着算法和计算能力的提升，电子产业将更加深入地应用人工智能和机器学习技术，提升产品智能化水平。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物联网与5G通信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物联网和5G通信技术的普及将促进电子产业在智能家居、智能交通等领域的发展。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半导体技术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随着芯片制程工艺的不断进步，高性能、低功耗的半导体产品将不断涌现。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电子产业技术发展趋势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集成电路设计是电子产业的核心技术之一，涉及到芯片的逻辑设计、物理设计、布线等多个环节。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集成电路设计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先进封装技术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随着芯片集成度的提高，先进封装技术成为制约芯片性能的关键因素，如3D封装、晶圆级封装等。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嵌入式系统是实现电子产品智能化的重要技术，涉及到硬件、软件、操作系统等多个方面。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电子产业关键技术分析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如柔性显示、透明显示等新型显示技术的研发和应用，将为电子产品带来更加丰富的视觉体验。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2125" r="32125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新型显示技术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智能传感器技术的进步将提升电子产品对环境的感知能力，应用于智能家居、智能穿戴等领域。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智能传感器技术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量子计算技术的发展将为电子产业带来革命性的变革，提升数据处理和计算能力。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量子计算技术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电子产业技术创新与突破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https://d.book118.com/778037134005006031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2024-09-07T16:45:00.244</cp:lastPrinted>
  <dcterms:created xsi:type="dcterms:W3CDTF">2024-09-07T08:45:00Z</dcterms:created>
  <dcterms:modified xsi:type="dcterms:W3CDTF">2024-09-07T08:45:02Z</dcterms:modified>
</cp:coreProperties>
</file>