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07E86-44D5-4376-9050-CCA824383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C480B-7D51-4C63-8609-6A7C63C34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B56AD-1888-4576-AAF7-E69E13C54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3B2F8-7989-415E-9963-55F740B33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0AE024-7BA6-4525-8B6D-EA656418D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9229F-2A9A-4AF3-8947-BD0369205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89F20A-A49E-4D39-9F8C-78EA19C8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7D94B-3CE7-425B-ADBB-D5F49C8C9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CD9A2-8B2F-4EA2-A207-562C27633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C651E-46F2-48A8-9178-CA5D066C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9D681-159C-4CC5-A4A5-AA87D0135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002204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护理查房范文ppt课件冠心病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冠心病患者的护理评估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冠心病患者的护理措施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冠心病患者的健康教育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冠心病患者的预防保健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冠心病是一种常见的心血管疾病，是由于冠状动脉粥样硬化导致心肌缺血、缺氧或坏死而引起的心脏病。根据冠状动脉病变的部位和程度，冠心病可分为多种类型。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是由于冠状动脉粥样硬化导致心肌缺血、缺氧或坏死而引起的心脏病。冠状动脉粥样硬化是指冠状动脉内壁沉积了脂质、钙盐等物质，使冠状动脉狭窄、硬化，影响心肌供血。根据冠状动脉病变的部位和程度，冠心病可分为心绞痛、心肌梗死、缺血性心肌病等类型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冠心病的症状与体征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冠心病的症状包括心绞痛、胸闷、气短等，体征主要包括心脏杂音、心界扩大等。不同类型冠心病的临床表现有所不同。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症状主要包括心绞痛、胸闷、气短等，其中心绞痛是最常见的症状，表现为阵发性胸骨后疼痛，可放射至心前区与左上肢。冠心病的体征主要包括心脏杂音、心界扩大等，部分患者还可出现心律失常、心力衰竭等症状。不同类型冠心病的临床表现有所不同，例如心肌梗死的患者可出现持续性胸痛、发热等症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冠心病的病因与发病机制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总结词：冠心病的病因主要包括高血脂、高血压、糖尿病、吸烟等危险因素，发病机制涉及脂质代谢异常、炎症反应等多个方面。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冠心病的病因主要包括高血脂、高血压、糖尿病、吸烟等危险因素。高血脂是指血液中胆固醇、甘油三酯等脂质含量过高，易沉积在冠状动脉内壁形成斑块，导致冠状动脉狭窄。高血压可损伤血管内皮细胞，加速动脉粥样硬化的进程。糖尿病可引起代谢紊乱，导致血管病变。吸烟可引起血管痉挛和动脉粥样硬化。冠心病的发病机制涉及脂质代谢异常、炎症反应等多个方面。脂质代谢异常是指血液中脂质含量异常升高，易形成动脉粥样硬化斑块，导致血管狭窄。炎症反应是指动脉粥样硬化斑块破裂后引发的炎症反应，可导致血栓形成和心肌梗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冠心病患者的护理评估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734" b="2273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8" b="1796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询问患者既往病史，如高血压、糖尿病、高血脂等。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了解患者的生活习惯，包括饮食、运动、吸烟、饮酒等。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询问患者的家族史，了解家族成员中是否有冠心病患者。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健康史评估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监测患者的生命体征，如心率、血压、呼吸等。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检查患者的心脏情况，如心音、心律、心界等。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34" b="45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评估患者的身体状况，了解是否有其他并发症。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了解患者的社会支持情况，如家庭、工作、经济等。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了解患者的心理状况，如是否有焦虑、抑郁等情绪问题。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评估患者的生活方式，如饮食、运动等。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根据评估结果，确定患者的护理诊断和问题。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根据诊断和问题，制定相应的护理计划和措施。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对护理效果进行评估和调整，确保护理质量。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护理诊断与问题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冠心病患者的护理措施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https://d.book118.com/778040022047006023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2024-08-29T21:07:33.031</cp:lastPrinted>
  <dcterms:created xsi:type="dcterms:W3CDTF">2024-08-29T13:07:33Z</dcterms:created>
  <dcterms:modified xsi:type="dcterms:W3CDTF">2024-08-29T13:07:35Z</dcterms:modified>
</cp:coreProperties>
</file>