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B3BEE-CC98-4362-8DC5-97C8FCD5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4CC31-0C2F-4B3A-B515-07E998B0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139FC-3589-485F-827A-D4539E8A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82D1A-8ADE-4E98-9E72-768C1433F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21A84-52A0-4809-8073-1264D12F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0B6B9B-4726-4705-8FCE-3443C63E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40FDB-1EA6-4957-BFF4-BDB1ACB19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33719-3CCE-4139-B9A2-B3D166BF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B71DE-D6EB-4D6D-9C6B-4A1D0F6CA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AADE-3E48-48F7-B46A-B9A985F6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666B0-F966-4B19-A1D1-13CE03DC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2071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网页美工试用期个人工作总结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网页设计与制作成果展示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图像处理与视觉设计能力提升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响应式布局与移动端适配经验分享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前后端交互与动态效果实现探讨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个人成长与自我评价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培训内容与收获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入职培训及环境适应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在入职培训期间，我学习了公司的规章制度、工作流程以及网页美工的专业知识和技能。通过培训，我对公司的文化和业务有了更深入的了解，为接下来的工作打下了坚实的基础。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在试用期内，我积极融入公司的工作环境，与同事建立良好的关系，熟悉工作流程和工具，逐渐适应了公司的工作节奏和氛围。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作为网页美工，我的主要职责是负责网页的视觉设计、布局规划、图片处理和动画制作等工作。我需要根据项目经理的需求和设计师的设计稿，完成网页的切图、排版和美化工作。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在试用期内，我参与了多个项目的网页设计工作，包括企业官网、活动专题页、产品详情页等。我按时完成了各项任务，保证了项目的顺利进行。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工作职责与任务明确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我深知团队协作的重要性，因此我积极与项目经理、设计师、前端工程师等团队成员保持紧密的沟通和协作。在项目中，我及时响应需求变更，调整设计方案，确保项目的顺利进行。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在试用期内，我不断提升自己的沟通能力，学会了如何更有效地与团队成员交流和协作。通过及时反馈工作进度和遇到的问题，我得到了团队成员的支持和帮助，共同解决了许多难题。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网页设计与制作成果展示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企业官网设计。采用响应式布局，确保在不同设备上均能良好展示。运用品牌色调，塑造专业形象。优化页面加载速度，提升用户体验。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电商网站设计。注重产品展示和购物流程优化，运用视觉层次和色彩搭配，引导用户关注重要信息。简化操作步骤，提高转化率。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个人博客设计。突出个性化风格，运用独特的设计元素和排版方式。优化文章阅读体验，提供舒适的字体和行间距。增加社交分享功能，方便用户传播。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网页设计案例分享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HTML/CSS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JavaScript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响应式布局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熟练掌握HTML和CSS基础语法，能够编写符合W3C标准的代码。运用CSS3新特性，如渐变、阴影、动画等，提升页面视觉效果。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运用JavaScript实现页面交互效果，如轮播图、表单验证等。掌握jQuery等库的使用，提高开发效率。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采用媒体查询和流式布局等技术，实现页面在不同设备上的自适应展示。确保在各种屏幕尺寸下均能保持良好视觉效果和用户体验。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网页制作技术运用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页面加载速度优化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交互设计优化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可访问性优化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用户体验优化实践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遵循用户习惯和操作习惯，设计简洁明了的操作界面。提供友好的错误提示和帮助文档，方便用户解决问题。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确保页面内容对所有人群均可访问，包括视障人士和使用辅助技术的用户。遵循WCAG等可访问性标准，提供文字替代和键盘导航等功能。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压缩图片和文件大小，减少HTTP请求数量。运用CDN加速和浏览器缓存等技术，提高页面加载速度。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图像处理与视觉设计能力提升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在试用期内，我熟练掌握了图像调整、修饰、合成等技巧，能够高效地对图像进行色彩、明暗、对比度等方面的调整，使图像更加美观、符合设计要求。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图像优化处理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通过学习和实践，我掌握了多种图像特效制作方法，如光影效果、质感表现等，能够提升图像的视觉冲击力，增强设计感。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图像特效制作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针对不同设备和场景，我能够熟练地进行图像输出与适配，确保图像在不同分辨率和屏幕尺寸下都能保持良好的视觉效果。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图像输出与适配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图像处理技巧掌握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视觉设计规范遵循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在视觉设计过程中，我始终遵循一致性、易读性、美观性等设计原则，确保设计作品符合行业标准和用户需求。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通过对品牌标识、色彩、字体等元素的统一和规范使用，我能够维护品牌识别度，提升品牌形象。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针对不同设备和场景，我能够实现响应式设计，使设计作品在不同屏幕尺寸下都能呈现良好的视觉效果和用户体验。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设计原则遵守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品牌识别度维护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响应式设计实现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https://d.book118.com/778042071022006037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2024-09-16T20:35:30.651</cp:lastPrinted>
  <dcterms:created xsi:type="dcterms:W3CDTF">2024-09-16T12:35:30Z</dcterms:created>
  <dcterms:modified xsi:type="dcterms:W3CDTF">2024-09-16T12:35:32Z</dcterms:modified>
</cp:coreProperties>
</file>