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444BA-05A1-44F3-87DA-88458159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9FA35-A62F-4EB1-B464-2D81FAF84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2615A-E179-4109-A70C-DFDCE5C45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DE147-0164-4CAC-B546-F7B7F280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AE9D26-9C0D-4FF0-B646-E054E372D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40C10-0E80-43F1-AABE-F5CFA818A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D12A5-B894-4876-96BA-9784A08E0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C058B1-9F31-41C2-87E8-28CA014EE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B0A97-09B7-4559-822F-BFF926189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A2858-5EF7-4E56-AC2A-504CFA4CE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16C69-587D-4476-BB80-61C8EFB8E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43002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银行审计工作总结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审计过程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审计发现问题及整改情况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内部控制体系评价及优化建议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合规风险管理情况分析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资产质量管理情况分析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根据相关法律法规和监管要求，银行需要定期接受外部审计。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治理结构改革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银行面临日益严峻的风险管理挑战，需要通过审计检查风险管理和内部控制体系的有效性。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银行治理结构不断改革和完善，需要通过审计评估治理结构的合规性和有效性。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通过审计，评估银行风险管理和内部控制体系的有效性，发现存在的问题并提出改进意见。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评估风险管理和内部控制体系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审计过程中，对银行合规性和法律遵守情况进行检查，确保银行业务符合相关法律法规要求。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检查合规性和法律遵守情况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通过审计，发现银行治理结构中存在的问题和不足，提出改进意见，促进治理结构的改革和完善。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促进治理结构改革和完善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财务报表和财务管理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审计银行财务报表和财务管理的合规性和准确性，包括资产、负债、损益等方面。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风险管理和内部控制体系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评估银行风险管理和内部控制体系的有效性，包括风险管理政策、信贷管理、市场风险、操作风险等方面。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合规性和法律遵守情况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检查银行业务的合规性和法律遵守情况，包括反洗钱、反腐败、消费者权益保护等方面。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根据银行风险状况、业务规模和法律法规要求，明确审计的具体目标。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明确审计目标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确定审计范围、重点和方法，以及资源分配和时间安排。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制定审计策略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选择具备相关经验和专业知识的审计人员，组建高效、协作的团队。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组建审计团队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实施现场审计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通过查阅文件、观察操作、询问人员等方式，对银行的业务活动、内部控制和风险管理进行实地检查。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编写审计工作底稿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记录审计过程、发现的问题和结论，以及与被审计单位的沟通情况。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了解被审计单位情况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收集银行的组织结构、业务流程、内部控制等信息，进行深入了解。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审计程序执行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评估审计证据的质量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对审计证据进行复核和验证，确保其相关性和可靠性，以支持审计结论。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收集充分、适当的审计证据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通过抽样、分析性程序等方法，获取支持审计结论的证据。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整理审计证据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对收集到的审计证据进行分类、整理和归档，确保证据的完整性和可靠性。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审计证据收集与整理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审计发现问题及整改情况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发现部分银行在信贷审批、贷后管理等方面存在缺陷，导致信贷风险暴露。已要求银行加强信贷政策执行力度，完善风险管理体系。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信贷风险管理不足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审计发现部分银行员工涉及违规操作，如违规担保、利益输送等。已要求银行对涉事人员进行严肃处理，并加强内部控制建设。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违规操作及内部控制失效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部分银行在信息系统安全、数据保护等方面存在隐患。已要求银行加大信息科技投入，提升系统安全防护能力。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信息科技风险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中间业务收入管理不规范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发现部分银行在中间业务收入核算、收费标准等方面存在问题。建议银行完善中间业务收入管理制度，加强收费透明度。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客户服务质量参差不齐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审计显示部分银行在客户服务方面存在短板，如投诉处理不及时、服务态度不佳等。建议银行加强员工培训，提升客户服务水平。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合规意识不强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部分银行员工在业务操作中合规意识薄弱。建议银行定期开展合规教育，提高员工合规意识。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一般问题及改进建议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针对审计发现问题，银行制定了详细的整改方案，明确整改措施、责任人和整改时限。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制定整改方案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审计部门对银行整改情况进行持续跟进和督导，确保整改措施有效落实。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持续跟进与督导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定期对银行整改成果进行评估，总结经验教训，并将评估结果反馈给银行管理层，为下一步工作提供参考。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内部控制体系评价及优化建议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https://d.book118.com/778043002072006024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2024-08-31T18:21:03.278</cp:lastPrinted>
  <dcterms:created xsi:type="dcterms:W3CDTF">2024-08-31T10:21:03Z</dcterms:created>
  <dcterms:modified xsi:type="dcterms:W3CDTF">2024-08-31T10:21:05Z</dcterms:modified>
</cp:coreProperties>
</file>