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68074-AEDC-4DD2-925C-B47E2E827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90D08-C5D3-46ED-BC5A-A7B2DDAB7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F80BF-1154-44BD-8DCF-4D7A70D60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CF2CFF-BF9C-42E8-8EF7-5BEEAB525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998CDF-0E52-42D0-B720-1B2E72479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2460AD-80A5-4DD8-AB7B-07FAA127F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9F30CB-6310-4090-8E37-EE449F8F0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481445-698B-4F68-962C-39EA0D987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17C0B8-8002-4552-9F6F-F49FA2895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DDF0A-C7EF-4517-9072-41F708784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FF599-7FA4-41EB-B0D3-C28F7D94E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4305312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游戏化营销策略案例研究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汇报时间：2024-01-14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案例一：可口可乐昵称瓶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案例二：麦当劳Happy meal游戏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案例三：星巴克绿围裙挑战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游戏化营销的未来展望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48839" y="1881235"/>
            <a:ext cx="1897380" cy="7391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599459" y="1881235"/>
            <a:ext cx="1897380" cy="7391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Freeform 60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Freeform 67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Freeform 68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Freeform 75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Freeform 76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Freeform 83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Freeform 84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Freeform 91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Freeform 92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AutoShape 94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AutoShape 95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Freeform 99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Freeform 100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AutoShape 102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AutoShape 103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Freeform 107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Freeform 108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AutoShape 110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AutoShape 111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Freeform 115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Freeform 116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AutoShape 118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AutoShape 119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Freeform 123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Freeform 124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AutoShape 126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AutoShape 127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Freeform 131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Freeform 132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AutoShape 134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AutoShape 135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Freeform 139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Freeform 140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AutoShape 142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AutoShape 143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Freeform 147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Freeform 148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AutoShape 150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AutoShape 151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Freeform 155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Freeform 156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AutoShape 158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AutoShape 159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Freeform 163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Freeform 164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AutoShape 166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AutoShape 167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Freeform 171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Freeform 172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AutoShape 174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AutoShape 175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Freeform 183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AutoShape 185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Freeform 189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AutoShape 191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Freeform 195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AutoShape 197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Freeform 201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AutoShape 203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Freeform 207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AutoShape 209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Freeform 213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AutoShape 215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Freeform 219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AutoShape 221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Freeform 225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AutoShape 227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Freeform 231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AutoShape 233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Freeform 237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AutoShape 239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Freeform 243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AutoShape 245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Freeform 249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AutoShape 251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Freeform 255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AutoShape 257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Freeform 261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AutoShape 263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Freeform 267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AutoShape 269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Freeform 273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AutoShape 275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Freeform 279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AutoShape 281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Freeform 285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AutoShape 287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Freeform 291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AutoShape 293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Freeform 297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游戏化营销是指将游戏元素、激励机制和玩家心理融入到传统营销活动中，以提高用户的参与度和忠诚度，促进品牌传播和销售增长。</a:t>
            </a:r>
            <a:endParaRPr lang="en-US" sz="1100"/>
          </a:p>
        </p:txBody>
      </p:sp>
      <p:sp>
        <p:nvSpPr>
          <p:cNvPr id="299" name="AutoShape 299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游戏化营销通过创造有趣、互动和挑战性的体验，吸引消费者的注意力，使营销信息更容易被接受和记忆。</a:t>
            </a:r>
            <a:endParaRPr lang="en-US" sz="1100"/>
          </a:p>
        </p:txBody>
      </p:sp>
      <p:sp>
        <p:nvSpPr>
          <p:cNvPr id="300" name="AutoShape 30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1" name="AutoShape 30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2" name="AutoShape 30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TextBox 32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游戏化营销的定义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提高用户参与度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游戏化营销能够激发消费者的兴趣和好奇心，使他们更愿意参与营销活动，增加品牌曝光度。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增强品牌忠诚度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通过游戏化营销，消费者可以更深入地了解品牌的价值和特点，提高对品牌的认同感和忠诚度。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游戏化营销可以刺激消费者的购买欲望，提高转化率和销售额。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游戏化营销的优势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48" r="273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913" r="2191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游戏化营销的案例背景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企业需要寻找更具创意和吸引力的营销策略来与消费者建立联系，提高品牌知名度和销售业绩。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随着数字时代的到来，消费者行为和注意力日益分散，传统营销方式的效果逐渐减弱。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案例一：可口可乐昵称瓶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针对年轻人群，特别是社交媒体活跃的用户。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目标受众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通过在瓶子上印上流行的昵称，让消费者在购买时找到与自己相符的标签，提高品牌认同感。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营销主题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结合线上和线下渠道，通过社交媒体平台推广，以及与电商平台合作，提供定制昵称瓶服务。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营销手段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设计阶段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邀请设计师和创意团队设计多种昵称瓶样式，并通过市场调研确定最受欢迎的款式。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生产阶段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与瓶装厂商合作，确保大批量生产时瓶子的质量和数量达到标准。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推广阶段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利用社交媒体平台进行广告宣传，同时与意见领袖和网红合作，提高品牌曝光度。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销售阶段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在超市、便利店等零售渠道销售，并提供定制服务，消费者可在指定电商平台购买并选择自己的昵称。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实施过程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昵称瓶推出后，可口可乐的销量明显增长，特别是在年轻人群体中。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销售数据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通过社交媒体平台推广，品牌曝光度和关注度大幅提高，吸引了大量年轻用户的关注和参与。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社交媒体关注度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消费者对昵称瓶的创意和设计给予了高度评价，认为这种营销方式有趣且具有亲和力。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用户反馈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通过昵称瓶营销策略，可口可乐成功地提升了品牌形象，加强了与年轻消费者之间的联系。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案例二：麦当劳Happy meal游戏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https://d.book118.com/778043053123006034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2024-09-13T08:16:00.408</cp:lastPrinted>
  <dcterms:created xsi:type="dcterms:W3CDTF">2024-09-13T00:16:00Z</dcterms:created>
  <dcterms:modified xsi:type="dcterms:W3CDTF">2024-09-13T00:16:02Z</dcterms:modified>
</cp:coreProperties>
</file>