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06A855-3D63-4AB2-9A4F-0962A7019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A5C6E-0794-42E3-90A0-E1C42F37A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4FAE0-91DC-4DB6-9C74-DCB8B4529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8C4339-034B-432F-96E7-87EEC9318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A3E0AC-A89D-44BC-9F0A-BF25994111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47ED20-B640-467E-9126-401486C47B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BD953C-2AF3-4431-BAAC-CB436D8194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B0D4A8-3425-4C3F-900B-3E91CF655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8FCDB-E88F-468A-B43B-D2C4DED566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9A308-A869-4209-A2B6-47C07A614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FD6042-09E9-44B3-8E35-9B4A39BB8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4306002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2022届高考语文人教版一轮练习课件：专题提升练 四十二 辨析并修改病句(二)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病句类型解析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病句辨析技巧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病句修改方法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病句修改练习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病句类型解析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主谓搭配不当是指句子中的主语和谓语在意义上不能相互搭配。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谓搭配不当通常是因为主语和谓语之间的意义不匹配或逻辑关系不清晰。例如，“他的性格温和是大家都知道的”这句话中，“性格温和”是主语，“是”是谓语，但“性格温和是”在意义上不能相互搭配，因此属于主谓搭配不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主谓搭配不当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动宾搭配不当是指句子中的动词和宾语在意义上不能相互搭配。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宾搭配不当通常是因为动词和宾语之间的意义不匹配或逻辑关系不清晰。例如，“他在比赛中发挥超常，获得了冠军的头衔”这句话中，“获得”是动词，“头衔”是宾语，但“获得头衔”在意义上不能相互搭配，因此属于动宾搭配不当。</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动宾搭配不当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主宾搭配不当是指句子中的主语和宾语在意义上不能相互搭配。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宾搭配不当通常是因为主语和宾语之间的意义不匹配或逻辑关系不清晰。例如，“他的建议非常有价值，值得大家采纳”这句话中，“建议”是主语，“价值”是宾语，但“价值”不能被“采纳”，因此属于主宾搭配不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主宾搭配不当</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成分残缺或赘余是指句子中的某个成分缺失或多余，导致句子意义不完整或不清晰。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成分残缺或赘余通常是因为句子结构不完整或词语使用不当。例如，“他很聪明，学习很好”这句话中，“学习很好”缺少主语，因此属于成分残缺；而“他在比赛中发挥超常，获得了冠军的头衔”这句话中，“的头衔”属于多余的词语，因此属于成分赘余。</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成分残缺或赘余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语序不当是指句子中的词语排列顺序不正确，导致句子意义不清晰或不合逻辑。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语序不当通常是因为词语的排列顺序与人们的语言习惯或逻辑关系不匹配。例如，“他首先看了电影，然后去吃了饭”这句话中，“首先”应该放在“他”之后，因此属于语序不当。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语序不当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病句辨析技巧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语法结构是辨析病句的基础，通过分析句子的主谓宾、定状补等成分，可以发现语病。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辨析病句时，首先要紧扣语法结构，检查句子成分是否齐全，语序是否合理，搭配是否得当。例如，“通过阅读经典文学作品，让我们感受到了文化的博大精深。”这个句子缺少主语，应该去掉“通过”或者“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紧扣语法结构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https://d.book118.com/778043060024006036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2024-09-15T08:29:27.140</cp:lastPrinted>
  <dcterms:created xsi:type="dcterms:W3CDTF">2024-09-15T00:29:27Z</dcterms:created>
  <dcterms:modified xsi:type="dcterms:W3CDTF">2024-09-15T00:29:28Z</dcterms:modified>
</cp:coreProperties>
</file>