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060830-E49F-4884-A7A9-98005A8E5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303CF-3B48-48C1-8D4C-8E27BA371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D7E212-41A8-44A2-AF8E-89C0265FC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76607-E19B-402A-9D30-6EFD4A7192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5D9032-A348-4E3B-B926-BAF5FDAADE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24B282-A0EE-4770-9EA6-513E815115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E5B67-2048-4B31-B21B-F2CF306065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EC0F8-D6B5-433F-9C78-CCF1C88AEF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D26582-DD27-4661-BDFB-839B039F9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39B05-2424-4FA7-B61F-BFAE50AB9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5163F-04BD-442F-A37D-C60D5EE4D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44035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护理理论专科知识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护理理论基础知识</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护理理论的核心概念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护理理论在实践中的应用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护理理论的未来发展与挑战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护理理论专科知识在临床实践中的案例分析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护理理论基础知识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护理理论的定义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护理理论的重要性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护理理论的定义与重要性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护理理论是护理学科的基础，它是对护理实践的总结和提炼，为护理实践提供指导。</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护理理论能够指导护理实践，提高护理工作的科学性和有效性，促进护理学科的发展。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护理理论的历史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护理理论的发展经历了多个阶段，从最初的以疾病为中心的护理理论，到后来的以病人为中心的护理理论，再到现在的以人的健康为中心的护理理论。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护理理论的发展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随着医学和护理学的发展，护理理论也在不断发展和完善，以适应人们对健康的需求和医疗技术的进步。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1" r="225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奥瑞姆的自理理论</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罗伊的适应模式</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纽曼的系统模式</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托马斯和切凯利的互动模式</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护理理论的主要流派</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该理论认为个体具有自我照顾的能力和责任，护士的任务是帮助个体恢复或发展自我照顾的能力。</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该理论认为个体在与环境互动过程中会不断调整自己的生理、心理和社会状态，以适应环境的变化。</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该理论认为个体是一个开放的系统，与环境相互作用并保持平衡，护士需要关注个体与环境的相互作用。</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该理论认为护士和病人之间的互动对病人的健康状况有重要影响，护士需要了解病人的需求并与之建立良好的互动关系。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护理理论的核心概念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人文关怀理论强调以病人为中心，关注病人的生理、心理和社会需求，以及护理人员的情感和价值观。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人文关怀理论认为护理的本质是对人的关爱和照顾，要求护理人员在提供服务时注重病人的情感、文化背景、家庭状况和社会支持等方面的因素，以促进病人的全面康复。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人文关怀理论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整体护理理论是一种全面、系统的护理模式，强调护理工作的整体性和连贯性，关注病人的生理、心理、社会和灵性需求。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整体护理理论要求护理人员从整体的角度看待病人，全面评估病人的生理、心理和社会状况，制定个性化的护理计划，并提供全方位的护理服务，以促进病人的全面康复。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整体护理理论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护理程序理论是一种科学的工作方法，包括评估、诊断、计划、实施和评价五个步骤，用于指导护理人员开展系统、规范的工作。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护理程序理论要求护理人员运用科学的方法对病人的健康状况进行评估，识别和确定病人的护理需求和问题，制定相应的护理计划并实施，同时对护理效果进行评价和反馈，以不断完善和提高护理质量。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护理程序理论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护理教育理论是关于如何有效地培养和发展护理人才的理论体系，包括课程设计、教学方法、评估手段等方面的内容。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护理教育理论要求教育者根据社会和行业的需求，制定科学合理的课程体系和教学方法，注重理论与实践相结合，培养具备专业知识和技能的护理人才，以满足社会对护理服务的需求。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护理教育理论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护理理论在实践中的应用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https://d.book118.com/778044035122006030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2024-09-07T09:33:51.961</cp:lastPrinted>
  <dcterms:created xsi:type="dcterms:W3CDTF">2024-09-07T01:33:51Z</dcterms:created>
  <dcterms:modified xsi:type="dcterms:W3CDTF">2024-09-07T01:33:53Z</dcterms:modified>
</cp:coreProperties>
</file>