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304EFE4-0536-4988-AF4C-2C74819C82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C8952A8-0BD9-472A-912E-ADED188B888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B55EBC7-C331-4CDB-A0AB-7A87607158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9A2B909-B930-4F88-8506-F68BFD56A4D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7372A6B-9D19-4AB2-9886-4D16D50654A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5785441-3295-443E-AC74-F4C3E83BB56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42B3D3E-40A3-4D29-B5AD-40A8BCF0A0D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05534D8-552B-4965-B6CA-23C33FC494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36BA2F8-59ED-4503-8E69-9E68353A66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3832F1D-E32D-4374-9D26-40D4023563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DA54EDA-C829-46D4-A9F4-6852487F56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78044116046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护士进修对呼吸系统疾病护理的提升分析</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护士进修的必要性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护士进修对呼吸系统疾病护理的影响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呼吸系统疾病护理的实践与探索</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护士进修对呼吸系统疾病护理的启示与展望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结论与建议</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6" r="250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提升护士对呼吸系统疾病的专业护理能力</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通过进修培训，使护士能够更深入地了解呼吸系统疾病的病理生理机制、临床表现和治疗方法，从而提供更专业、个性化的护理服务。</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适应呼吸系统疾病治疗的新进展</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随着医学科学的不断发展，呼吸系统疾病的治疗手段也在不断更新。护士进修有助于掌握最新的治疗技术和护理方法，为患者提供更优质的护理服务。</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4430" b="4430"/>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呼吸系统疾病护理的重要性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保障患者生命安全</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呼吸系统疾病往往病情复杂、变化快，专业的护理能够及时发现并处理潜在的风险，保障患者的生命安全。</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提高患者生活质量</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通过专业的护理，可以减轻患者的症状、缓解病情，从而提高患者的生活质量和预后。</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促进医患关系和谐</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专业的护理服务能够增强患者对医护人员的信任感和满意度，有利于建立良好的医患关系，促进治疗顺利进行。</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护士进修的必要性</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提升病情观察和评估能力</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进修过程中，护士会学习到如何更准确地观察和评估患者的病情，从而制定更合适的护理计划。</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增强应急处理能力</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进修培训通常包括应急处理演练，使护士能够在紧急情况下迅速、准确地采取措施，保障患者安全。</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掌握最新护理知识和技能</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通过进修学习，护士可以接触到最新的呼吸系统疾病护理理论和实践，提高护理技能水平。</a:t>
            </a:r>
          </a:p>
        </p:txBody>
      </p:sp>
      <p:pic>
        <p:nvPicPr>
          <p:cNvPr id="10" name="Picture 10"/>
          <p:cNvPicPr>
            <a:picLocks noChangeAspect="1"/>
          </p:cNvPicPr>
          <p:nvPr/>
        </p:nvPicPr>
        <p:blipFill>
          <a:blip r:embed="rId2"/>
          <a:srcRect l="16208" r="16208"/>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提高护理水平</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26" r="16626"/>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随着医疗技术的不断进步，新的诊疗技术和设备不断涌现。通过进修，护士可以及时了解并学习使用这些新技术和设备。</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了解新技术和新设备</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进修有助于护士更好地了解医生和其他医疗团队成员的工作方式和需求，从而提升团队协作能力，为患者提供更全面的护理服务。</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提升与医疗团队的协作能力</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适应医疗技术发展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加强患者教育</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通过进修学习，护士可以获得更多关于呼吸系统疾病的知识和信息，从而更好地对患者进行健康教育，提高患者对疾病的认知和自我管理能力。</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提供个性化护理</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进修培训使护士能够更深入地了解患者的需求和心理，从而提供更加个性化的护理服务，提高患者满意度。</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提升护患沟通技巧</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进修过程中，护士会学习到更加有效的护患沟通技巧，从而更好地与患者及其家属沟通，减少误解和纠纷。</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5208" r="15208"/>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792" r="16792"/>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667" r="166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满足患者需求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03</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护士进修对呼吸系统疾病护理的影响</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667" b="16667"/>
          <a:stretch>
            <a:fillRect/>
          </a:stretch>
        </p:blipFill>
        <p:spPr>
          <a:xfrm>
            <a:off x="705128" y="1258733"/>
            <a:ext cx="5140490" cy="5140491"/>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通过进修学习，护士能够更深入地了解呼吸系统疾病的发病机理、临床表现、治疗原则等方面的知识，为提供更专业的护理奠定基础。</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深入学习呼吸系统疾病知识</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进修过程中，护士可以学习到先进的呼吸系统疾病护理技能，如氧疗、雾化吸入、机械通气等，提高护理水平。</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掌握先进护理技能</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进修培训有助于护士提高对呼吸系统疾病患者病情的观察和评估能力，从而能够及时发现病情变化，采取相应护理措施。</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提升病情观察和评估能力</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提高护士的专业技能</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875" r="16875"/>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通过进修教育，加强对护士的职业道德教育，使其更加明确自身的职业责任和使命，提高工作积极性。</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强化职业道德教育</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进修培训可以促进护士之间的交流与合作，培养团队协作精神，共同为呼吸系统疾病患者提供优质的护理服务。</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培养团队协作精神</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通过进修学习，护士能够更加关注患者的心理和情感需求，增强对患者的关爱意识，提高患者满意度。</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提高护士对患者关爱的意识</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增强护士的责任心和使命感</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https://d.book118.com/778044116046006034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65</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2024-09-12T16:58:25.733</cp:lastPrinted>
  <dcterms:created xsi:type="dcterms:W3CDTF">2024-09-12T08:58:25Z</dcterms:created>
  <dcterms:modified xsi:type="dcterms:W3CDTF">2024-09-12T08:58:27Z</dcterms:modified>
</cp:coreProperties>
</file>