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B377D19-11C0-4011-BEF8-4D7A4E3EBAC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69649-9E87-4DFE-BA02-52FAE05F3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86B30-C6CA-4663-8E47-C3068E86B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D9D2D-5134-4EE3-83F4-2E551A259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462F3-32A1-4B23-B6B5-18AD720A3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E338A1-83A9-4EC5-8AE6-E8F0E0609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930629-2FE3-4AF3-9DF7-734196613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1A3FF-DA21-490A-B738-B8F28ABDA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F8304-6ACD-4F12-A4E6-CBE66CD48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3D9E5-A5E4-4CE0-BAEA-75460301E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C6EBC-30B3-4E3D-8EB2-26EF6D6D4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4DB3D-A8FA-482B-9852-D79ECF850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A94DB68-E194-4C8E-83E2-5502FFF3B28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FB814EB-84D2-4321-BB51-D72B3190DE3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4413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企业风险管理与战略规划的结合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企业风险管理与战略规划的结合简介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企业风险管理的基本概念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战略规划的关键要素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风险管理与战略规划的整合模式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成功案例分析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企业风险管理与战略规划的结合简介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风险管理与战略规划结合的优势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确保战略计划的顺利实施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完善战略执行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通过风险规避和战略调整提升企业价值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提升公司价值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提前识别风险并有针对性地制定措施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增强风险应对能力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根据风险情况合理配置资金和人力资源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优化资源配置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企业风险管理的关键作用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企业风险管理帮助企业识别、评估并应对可能影响企业目标实现的风险，从而确保企业正常运营和可持续发展。有效的风险管理不仅可以降低不确定性带来的负面影响，还可以为企业创造更多机遇。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确定风险事件的可能性和影响程度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量化风险对企业目标的影响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制定应对策略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制定风险规避、转移、减少或接受策略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建立有效的应对机制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监控和反馈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定期监测风险状况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根据反馈调整风险管理策略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风险管理与战略规划结合的关键步骤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全面梳理企业内外部风险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分析风险可能产生的原因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战略规划的关键要素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企业未来的愿景和发展方向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愿景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可量化和可实现的目标和里程碑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企业的核心使命和宗旨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风险管理与战略规划的结合案例分析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例分析，我们可以看到，那些成功的企业往往能够将风险管理与战略规划有机结合，比如苹果公司在推出新产品前的风险评估和市场战略制定。这种结合不仅帮助企业规避潜在风险，还能够指引企业朝着既定目标稳健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企业风险管理的基本概念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风险是指不确定事件发生的可能性以及其带来的影响。企业面临的风险种类多样，包括战略风险、操作风险、财务风险等。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风险管理的步骤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确定可能的风险事件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对风险事件进行评估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采取措施降低风险影响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持续跟踪风险情况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风险管理工具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用于评估风险概率和影响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风险矩阵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帮助理解风险故事情节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故事板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记录风险事件的详细信息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风险登记表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复杂性增加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风险管理难度增加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需及时应对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风险管理要求迅速响应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提高风险管理水平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企业需不断提升风险管理能力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市场变化快速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企业需要灵活应对市场变化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企业风险管理是保障企业可持续发展的关键。通过科学的风险管理，企业可以降低各种风险对于企业经营的影响，提高企业的抗风险能力。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战略规划的关键要素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战略规划的定义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战略规划是企业长远发展目标的制定和实施过程，包括分析内外环境、确定发展方向、设定目标、制定策略等。它是企业明确未来发展方向的重要工具，能够帮助企业适应市场变化，提高竞争力。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竞争战略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通过降低成本获得竞争优势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成本领先战略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通过产品或服务差异获得竞争优势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差异化战略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专注于特定市场或产品领域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集中战略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通过开拓新市场实现增长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市场扩张战略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市场营销策略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制定营销计划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开拓新客户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提升品牌知名度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人力资源策略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招聘优秀人才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培养人才梯队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财务管理策略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优化资金结构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提高财务透明度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经营策略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生产管理策略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优化生产流程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控制生产成本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实施与评估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明确责任分工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建立执行机制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根据评估结果调整战略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监测战略执行进度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设立评估体系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https://d.book118.com/778044136010006050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企业风险管理与战略规划的结合</vt:lpstr>
      <vt:lpstr>目录</vt:lpstr>
      <vt:lpstr>第1章 企业风险管理与战略规划的结合简介</vt:lpstr>
      <vt:lpstr>风险管理与战略规划结合的优势</vt:lpstr>
      <vt:lpstr> </vt:lpstr>
      <vt:lpstr>风险管理与战略规划结合的关键步骤</vt:lpstr>
      <vt:lpstr>战略规划的关键要素</vt:lpstr>
      <vt:lpstr>风险管理与战略规划的结合案例分析</vt:lpstr>
      <vt:lpstr>第2章 企业风险管理的基本概念</vt:lpstr>
      <vt:lpstr>风险的定义</vt:lpstr>
      <vt:lpstr>风险管理的步骤</vt:lpstr>
      <vt:lpstr>风险管理工具</vt:lpstr>
      <vt:lpstr>风险管理的挑战</vt:lpstr>
      <vt:lpstr> </vt:lpstr>
      <vt:lpstr>第3章 战略规划的关键要素</vt:lpstr>
      <vt:lpstr> </vt:lpstr>
      <vt:lpstr>竞争战略</vt:lpstr>
      <vt:lpstr>经营策略</vt:lpstr>
      <vt:lpstr>实施与评估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2024-09-29T14:10:21.873</cp:lastPrinted>
  <dcterms:created xsi:type="dcterms:W3CDTF">2024-09-29T06:10:21Z</dcterms:created>
  <dcterms:modified xsi:type="dcterms:W3CDTF">2024-09-29T06:10:23Z</dcterms:modified>
</cp:coreProperties>
</file>