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036A4-0D7B-4B1C-8042-D187DF2CC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F8D7B-D62F-4849-9A5A-CEAA9A0B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77542-360B-49BF-A7F7-A501016F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2158A-C4F0-4F6D-B0F1-6A1C5F46A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AACD1-55C0-4300-AB3D-DB60955A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51810-7004-4DCF-BBAE-9CE235A0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01DB6-0911-4307-9931-5F7DEC850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48995-A814-43F8-B0A7-7996FE7F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D5C1E-45F8-46EF-9035-2A71529F2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E7BC1-3610-41CC-BCCD-A134B85E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CAC82-0F62-4BD8-98B9-837F26B7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919600" y="33421"/>
            <a:ext cx="1407807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96192" y="1517727"/>
            <a:ext cx="315129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527157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4283392" y="1579245"/>
            <a:ext cx="4231957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 sz="4950"/>
              <a:t>单击编辑</a:t>
            </a:r>
            <a:br>
              <a:rPr lang="en-US" altLang="zh-CN" sz="4950"/>
            </a:br>
            <a:r>
              <a:rPr lang="zh-CN" altLang="en-US" sz="4950"/>
              <a:t>母版标题样式</a:t>
            </a:r>
            <a:endParaRPr lang="zh-CN" altLang="en-US" sz="4950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4283392" y="3870325"/>
            <a:ext cx="4231957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350"/>
              <a:t>单击此处编辑母版副标题样式</a:t>
            </a:r>
            <a:endParaRPr lang="zh-CN" altLang="en-US" sz="1350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283242" y="4887995"/>
            <a:ext cx="4232108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1500"/>
              <a:t>署名占位符</a:t>
            </a:r>
            <a:endParaRPr lang="zh-CN" altLang="en-US" sz="1500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92030" y="677382"/>
            <a:ext cx="400762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725" y="965459"/>
            <a:ext cx="4012821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008331" y="1260488"/>
            <a:ext cx="1611043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 sz="3600"/>
              <a:t>标题</a:t>
            </a:r>
            <a:endParaRPr lang="zh-CN" altLang="en-US" sz="3600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43242" y="677382"/>
            <a:ext cx="400762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9144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3242" y="677382"/>
            <a:ext cx="400762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144905" y="2468880"/>
            <a:ext cx="6858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144905" y="3448685"/>
            <a:ext cx="6858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143000" y="1196220"/>
            <a:ext cx="6858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762000"/>
            <a:ext cx="7886700" cy="5267865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75324"/>
            <a:ext cx="7885509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350"/>
              <a:t>单击此处编辑母版副标题样式</a:t>
            </a:r>
            <a:endParaRPr lang="zh-CN" altLang="en-US" sz="1350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572" y="0"/>
            <a:ext cx="5277231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271962" y="1826488"/>
            <a:ext cx="4242937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单击此处编</a:t>
            </a:r>
            <a:br>
              <a:rPr lang="en-US" altLang="zh-CN" sz="4500"/>
            </a:br>
            <a:r>
              <a:rPr lang="zh-CN" altLang="en-US" sz="4500"/>
              <a:t>辑母版标题样式</a:t>
            </a:r>
            <a:endParaRPr lang="zh-CN" altLang="en-US" sz="4500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276984" y="3854494"/>
            <a:ext cx="4242937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939671" y="13716"/>
            <a:ext cx="1409319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315593" y="1499616"/>
            <a:ext cx="315468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092030" y="677382"/>
            <a:ext cx="400762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144" y="0"/>
            <a:ext cx="9145144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522368"/>
            <a:ext cx="78867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092030" y="677382"/>
            <a:ext cx="400762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91" r:id="rId2"/>
    <p:sldLayoutId id="2147492892" r:id="rId3"/>
    <p:sldLayoutId id="2147492893" r:id="rId4"/>
    <p:sldLayoutId id="2147492894" r:id="rId5"/>
    <p:sldLayoutId id="2147492895" r:id="rId6"/>
    <p:sldLayoutId id="2147492896" r:id="rId7"/>
    <p:sldLayoutId id="2147492897" r:id="rId8"/>
    <p:sldLayoutId id="2147492898" r:id="rId9"/>
    <p:sldLayoutId id="2147492899" r:id="rId10"/>
    <p:sldLayoutId id="21474929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4143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283392" y="2041683"/>
            <a:ext cx="4231957" cy="1579245"/>
          </a:xfrm>
        </p:spPr>
        <p:txBody>
          <a:bodyPr>
            <a:normAutofit/>
          </a:bodyPr>
          <a:lstStyle/>
          <a:p>
            <a:r>
              <a:rPr lang="zh-CN" altLang="en-US" sz="4950"/>
              <a:t>江西博阳河漂流景区</a:t>
            </a:r>
            <a:endParaRPr lang="zh-CN" altLang="en-US" sz="4950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4283392" y="3759993"/>
            <a:ext cx="4231957" cy="529590"/>
          </a:xfrm>
        </p:spPr>
        <p:txBody>
          <a:bodyPr>
            <a:normAutofit/>
          </a:bodyPr>
          <a:lstStyle/>
          <a:p>
            <a:endParaRPr lang="zh-CN" altLang="en-US" sz="1350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283242" y="4523246"/>
            <a:ext cx="4232108" cy="378000"/>
          </a:xfrm>
        </p:spPr>
        <p:txBody>
          <a:bodyPr>
            <a:normAutofit/>
          </a:bodyPr>
          <a:lstStyle/>
          <a:p>
            <a:endParaRPr lang="zh-CN" altLang="en-US" sz="15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08331" y="1802616"/>
            <a:ext cx="1611043" cy="1265436"/>
          </a:xfrm>
        </p:spPr>
        <p:txBody>
          <a:bodyPr/>
          <a:lstStyle/>
          <a:p>
            <a:r>
              <a:rPr lang="zh-CN" altLang="en-US" sz="3600"/>
              <a:t>目录</a:t>
            </a:r>
            <a:endParaRPr lang="zh-CN" altLang="en-US" sz="3600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4463891" y="1951672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01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5365909" y="1952148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4463891" y="2450306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463891" y="2570797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02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5365909" y="2571273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博阳河漂流景区概述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4463891" y="3069431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4463891" y="3189922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03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5365909" y="3190398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博阳河漂流项目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4463891" y="3688556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4463891" y="3809047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04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5365909" y="3809523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博阳河景区景点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4463891" y="4307681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4463891" y="4428172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05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5365909" y="4428649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博阳河景区服务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4463891" y="4926806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4463891" y="5047297"/>
            <a:ext cx="902017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500" b="1">
                <a:latin typeface="+mn-ea"/>
                <a:cs typeface="汉仪楷体简" panose="02010600000101010101" charset="-128"/>
              </a:rPr>
              <a:t>06</a:t>
            </a:r>
            <a:endParaRPr lang="en-US" sz="15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5365909" y="5047774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500" spc="300">
                <a:latin typeface="+mj-ea"/>
                <a:ea typeface="+mj-ea"/>
                <a:cs typeface="汉仪楷体简" panose="02010600000101010101" charset="-128"/>
              </a:rPr>
              <a:t>博阳河景区文化</a:t>
            </a:r>
            <a:endParaRPr lang="zh-CN" altLang="en-US" sz="15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4463891" y="5545931"/>
            <a:ext cx="4033361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905" y="2708910"/>
            <a:ext cx="6858000" cy="697706"/>
          </a:xfrm>
        </p:spPr>
        <p:txBody>
          <a:bodyPr/>
          <a:lstStyle/>
          <a:p>
            <a:r>
              <a:rPr lang="zh-CN" altLang="en-US" sz="4050"/>
              <a:t>添加章节标题</a:t>
            </a:r>
            <a:endParaRPr lang="zh-CN" altLang="en-US" sz="4050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44905" y="3443763"/>
            <a:ext cx="6858000" cy="554831"/>
          </a:xfrm>
        </p:spPr>
        <p:txBody>
          <a:bodyPr/>
          <a:lstStyle/>
          <a:p>
            <a:r>
              <a:rPr lang="zh-CN" altLang="en-US" sz="1500"/>
              <a:t>章节副标题</a:t>
            </a:r>
            <a:endParaRPr lang="zh-CN" altLang="en-US" sz="1500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143000" y="1754415"/>
            <a:ext cx="6858000" cy="918000"/>
          </a:xfrm>
        </p:spPr>
        <p:txBody>
          <a:bodyPr/>
          <a:lstStyle/>
          <a:p>
            <a:r>
              <a:rPr lang="en-US" altLang="zh-CN" sz="6000"/>
              <a:t>01</a:t>
            </a:r>
            <a:endParaRPr lang="en-US" altLang="zh-CN" sz="60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905" y="2708910"/>
            <a:ext cx="6858000" cy="697706"/>
          </a:xfrm>
        </p:spPr>
        <p:txBody>
          <a:bodyPr/>
          <a:lstStyle/>
          <a:p>
            <a:r>
              <a:rPr lang="zh-CN" altLang="en-US" sz="4050"/>
              <a:t>博阳河漂流景区概述</a:t>
            </a:r>
            <a:endParaRPr lang="zh-CN" altLang="en-US" sz="4050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44905" y="3443763"/>
            <a:ext cx="6858000" cy="554831"/>
          </a:xfrm>
        </p:spPr>
        <p:txBody>
          <a:bodyPr/>
          <a:lstStyle/>
          <a:p>
            <a:r>
              <a:rPr lang="zh-CN" altLang="en-US" sz="1500"/>
              <a:t>章节副标题</a:t>
            </a:r>
            <a:endParaRPr lang="zh-CN" altLang="en-US" sz="1500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143000" y="1754415"/>
            <a:ext cx="6858000" cy="918000"/>
          </a:xfrm>
        </p:spPr>
        <p:txBody>
          <a:bodyPr/>
          <a:lstStyle/>
          <a:p>
            <a:r>
              <a:rPr lang="en-US" altLang="zh-CN" sz="6000"/>
              <a:t>02</a:t>
            </a:r>
            <a:endParaRPr lang="en-US" altLang="zh-CN" sz="60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858" name="矩形 5"/>
          <p:cNvSpPr/>
          <p:nvPr>
            <p:custDataLst>
              <p:tags r:id="rId2"/>
            </p:custDataLst>
          </p:nvPr>
        </p:nvSpPr>
        <p:spPr>
          <a:xfrm>
            <a:off x="628650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0" name="矩形 10"/>
          <p:cNvSpPr/>
          <p:nvPr>
            <p:custDataLst>
              <p:tags r:id="rId3"/>
            </p:custDataLst>
          </p:nvPr>
        </p:nvSpPr>
        <p:spPr>
          <a:xfrm>
            <a:off x="883607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2" name="TextBox 2"/>
          <p:cNvSpPr txBox="1"/>
          <p:nvPr>
            <p:custDataLst>
              <p:tags r:id="rId4"/>
            </p:custDataLst>
          </p:nvPr>
        </p:nvSpPr>
        <p:spPr>
          <a:xfrm>
            <a:off x="740079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位于江西省上饶市鄱阳县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64" name="矩形 6"/>
          <p:cNvSpPr/>
          <p:nvPr>
            <p:custDataLst>
              <p:tags r:id="rId5"/>
            </p:custDataLst>
          </p:nvPr>
        </p:nvSpPr>
        <p:spPr>
          <a:xfrm>
            <a:off x="2640792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6" name="矩形 11"/>
          <p:cNvSpPr/>
          <p:nvPr>
            <p:custDataLst>
              <p:tags r:id="rId6"/>
            </p:custDataLst>
          </p:nvPr>
        </p:nvSpPr>
        <p:spPr>
          <a:xfrm>
            <a:off x="2909506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68" name="TextBox 2"/>
          <p:cNvSpPr txBox="1"/>
          <p:nvPr>
            <p:custDataLst>
              <p:tags r:id="rId7"/>
            </p:custDataLst>
          </p:nvPr>
        </p:nvSpPr>
        <p:spPr>
          <a:xfrm>
            <a:off x="2751762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距离县城约30公里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0" name="矩形 33"/>
          <p:cNvSpPr/>
          <p:nvPr>
            <p:custDataLst>
              <p:tags r:id="rId8"/>
            </p:custDataLst>
          </p:nvPr>
        </p:nvSpPr>
        <p:spPr>
          <a:xfrm>
            <a:off x="4649725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37"/>
          <p:cNvSpPr/>
          <p:nvPr>
            <p:custDataLst>
              <p:tags r:id="rId9"/>
            </p:custDataLst>
          </p:nvPr>
        </p:nvSpPr>
        <p:spPr>
          <a:xfrm>
            <a:off x="4904682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10"/>
            </p:custDataLst>
          </p:nvPr>
        </p:nvSpPr>
        <p:spPr>
          <a:xfrm>
            <a:off x="4761154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交通便利，有高速公路和省道贯穿景区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6" name="矩形 34"/>
          <p:cNvSpPr/>
          <p:nvPr>
            <p:custDataLst>
              <p:tags r:id="rId11"/>
            </p:custDataLst>
          </p:nvPr>
        </p:nvSpPr>
        <p:spPr>
          <a:xfrm>
            <a:off x="6654531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38"/>
          <p:cNvSpPr/>
          <p:nvPr>
            <p:custDataLst>
              <p:tags r:id="rId12"/>
            </p:custDataLst>
          </p:nvPr>
        </p:nvSpPr>
        <p:spPr>
          <a:xfrm>
            <a:off x="6923245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13"/>
            </p:custDataLst>
          </p:nvPr>
        </p:nvSpPr>
        <p:spPr>
          <a:xfrm>
            <a:off x="6765960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与周边景点如庐山、龙虎山等有良好连接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自然环境</a:t>
            </a:r>
            <a:endParaRPr lang="zh-CN" altLang="en-US"/>
          </a:p>
        </p:txBody>
      </p:sp>
      <p:sp>
        <p:nvSpPr>
          <p:cNvPr id="1048910" name="五边形 30"/>
          <p:cNvSpPr/>
          <p:nvPr>
            <p:custDataLst>
              <p:tags r:id="rId2"/>
            </p:custDataLst>
          </p:nvPr>
        </p:nvSpPr>
        <p:spPr>
          <a:xfrm>
            <a:off x="628650" y="3251305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6"/>
          <p:cNvSpPr/>
          <p:nvPr>
            <p:custDataLst>
              <p:tags r:id="rId3"/>
            </p:custDataLst>
          </p:nvPr>
        </p:nvSpPr>
        <p:spPr>
          <a:xfrm>
            <a:off x="2506707" y="3251305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7"/>
          <p:cNvSpPr/>
          <p:nvPr>
            <p:custDataLst>
              <p:tags r:id="rId4"/>
            </p:custDataLst>
          </p:nvPr>
        </p:nvSpPr>
        <p:spPr>
          <a:xfrm>
            <a:off x="6262822" y="3251305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8"/>
          <p:cNvSpPr/>
          <p:nvPr>
            <p:custDataLst>
              <p:tags r:id="rId5"/>
            </p:custDataLst>
          </p:nvPr>
        </p:nvSpPr>
        <p:spPr>
          <a:xfrm>
            <a:off x="4384765" y="3251305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文本框 3"/>
          <p:cNvSpPr txBox="1"/>
          <p:nvPr>
            <p:custDataLst>
              <p:tags r:id="rId6"/>
            </p:custDataLst>
          </p:nvPr>
        </p:nvSpPr>
        <p:spPr>
          <a:xfrm>
            <a:off x="2462987" y="4282210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气候条件：亚热带湿润气候，四季分明，雨量充沛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6"/>
          <p:cNvSpPr txBox="1"/>
          <p:nvPr>
            <p:custDataLst>
              <p:tags r:id="rId7"/>
            </p:custDataLst>
          </p:nvPr>
        </p:nvSpPr>
        <p:spPr>
          <a:xfrm>
            <a:off x="628650" y="2062629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地理位置：位于江西省上饶市玉山县境内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62629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河流特点：博阳河清澈见底，河床宽窄不一，落差适中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6260921" y="4282210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周边景观：沿岸风光秀丽，有奇峰异石、瀑布飞泉等多种自然景观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景区特色</a:t>
            </a:r>
            <a:endParaRPr lang="zh-CN" altLang="en-US"/>
          </a:p>
        </p:txBody>
      </p:sp>
      <p:sp>
        <p:nvSpPr>
          <p:cNvPr id="1048954" name="圆角矩形 26"/>
          <p:cNvSpPr/>
          <p:nvPr>
            <p:custDataLst>
              <p:tags r:id="rId2"/>
            </p:custDataLst>
          </p:nvPr>
        </p:nvSpPr>
        <p:spPr>
          <a:xfrm>
            <a:off x="628650" y="2227499"/>
            <a:ext cx="1864145" cy="28769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28"/>
          <p:cNvSpPr/>
          <p:nvPr>
            <p:custDataLst>
              <p:tags r:id="rId3"/>
            </p:custDataLst>
          </p:nvPr>
        </p:nvSpPr>
        <p:spPr>
          <a:xfrm>
            <a:off x="630477" y="2227499"/>
            <a:ext cx="1860624" cy="1528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8" name="文本框 31"/>
          <p:cNvSpPr txBox="1"/>
          <p:nvPr>
            <p:custDataLst>
              <p:tags r:id="rId4"/>
            </p:custDataLst>
          </p:nvPr>
        </p:nvSpPr>
        <p:spPr>
          <a:xfrm>
            <a:off x="740077" y="2530272"/>
            <a:ext cx="1641372" cy="24482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漂流体验：博阳河漂流景区提供惊险刺激的漂流体验，是户外运动爱好者的首选之地。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29"/>
          <p:cNvSpPr/>
          <p:nvPr>
            <p:custDataLst>
              <p:tags r:id="rId5"/>
            </p:custDataLst>
          </p:nvPr>
        </p:nvSpPr>
        <p:spPr>
          <a:xfrm>
            <a:off x="2636173" y="2227499"/>
            <a:ext cx="1864145" cy="28769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32"/>
          <p:cNvSpPr/>
          <p:nvPr>
            <p:custDataLst>
              <p:tags r:id="rId6"/>
            </p:custDataLst>
          </p:nvPr>
        </p:nvSpPr>
        <p:spPr>
          <a:xfrm>
            <a:off x="2638000" y="2227499"/>
            <a:ext cx="1860624" cy="1528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34"/>
          <p:cNvSpPr txBox="1"/>
          <p:nvPr>
            <p:custDataLst>
              <p:tags r:id="rId7"/>
            </p:custDataLst>
          </p:nvPr>
        </p:nvSpPr>
        <p:spPr>
          <a:xfrm>
            <a:off x="2749428" y="2530272"/>
            <a:ext cx="1639361" cy="244923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自然风光：景区内山清水秀，风景优美，有着得天独厚的自然条件。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3"/>
          <p:cNvSpPr/>
          <p:nvPr>
            <p:custDataLst>
              <p:tags r:id="rId8"/>
            </p:custDataLst>
          </p:nvPr>
        </p:nvSpPr>
        <p:spPr>
          <a:xfrm>
            <a:off x="4643697" y="2227499"/>
            <a:ext cx="1864145" cy="28769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9"/>
            </p:custDataLst>
          </p:nvPr>
        </p:nvSpPr>
        <p:spPr>
          <a:xfrm>
            <a:off x="4645524" y="2227499"/>
            <a:ext cx="1860624" cy="1528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5"/>
          <p:cNvSpPr txBox="1"/>
          <p:nvPr>
            <p:custDataLst>
              <p:tags r:id="rId10"/>
            </p:custDataLst>
          </p:nvPr>
        </p:nvSpPr>
        <p:spPr>
          <a:xfrm>
            <a:off x="4756495" y="2530272"/>
            <a:ext cx="1639361" cy="244923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文化底蕴：博阳河地区历史悠久，有着丰富的文化底蕴，游客可以在漂流之余领略当地的风土人情。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8"/>
          <p:cNvSpPr/>
          <p:nvPr>
            <p:custDataLst>
              <p:tags r:id="rId11"/>
            </p:custDataLst>
          </p:nvPr>
        </p:nvSpPr>
        <p:spPr>
          <a:xfrm>
            <a:off x="6651221" y="2227499"/>
            <a:ext cx="1864145" cy="28769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12"/>
            </p:custDataLst>
          </p:nvPr>
        </p:nvSpPr>
        <p:spPr>
          <a:xfrm>
            <a:off x="6653047" y="2227499"/>
            <a:ext cx="1860624" cy="1528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10"/>
          <p:cNvSpPr txBox="1"/>
          <p:nvPr>
            <p:custDataLst>
              <p:tags r:id="rId13"/>
            </p:custDataLst>
          </p:nvPr>
        </p:nvSpPr>
        <p:spPr>
          <a:xfrm>
            <a:off x="6764018" y="2530272"/>
            <a:ext cx="1639361" cy="244923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配套设施：景区内设施完善，服务优良，为游客提供舒适的旅游环境。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905" y="2708910"/>
            <a:ext cx="6858000" cy="697706"/>
          </a:xfrm>
        </p:spPr>
        <p:txBody>
          <a:bodyPr/>
          <a:lstStyle/>
          <a:p>
            <a:r>
              <a:rPr lang="zh-CN" altLang="en-US" sz="4050"/>
              <a:t>博阳河漂流项目</a:t>
            </a:r>
            <a:endParaRPr lang="zh-CN" altLang="en-US" sz="4050"/>
          </a:p>
        </p:txBody>
      </p:sp>
      <p:sp>
        <p:nvSpPr>
          <p:cNvPr id="10490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44905" y="3443763"/>
            <a:ext cx="6858000" cy="554831"/>
          </a:xfrm>
        </p:spPr>
        <p:txBody>
          <a:bodyPr/>
          <a:lstStyle/>
          <a:p>
            <a:r>
              <a:rPr lang="zh-CN" altLang="en-US" sz="1500"/>
              <a:t>章节副标题</a:t>
            </a:r>
            <a:endParaRPr lang="zh-CN" altLang="en-US" sz="1500"/>
          </a:p>
        </p:txBody>
      </p:sp>
      <p:sp>
        <p:nvSpPr>
          <p:cNvPr id="10490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143000" y="1754415"/>
            <a:ext cx="6858000" cy="918000"/>
          </a:xfrm>
        </p:spPr>
        <p:txBody>
          <a:bodyPr/>
          <a:lstStyle/>
          <a:p>
            <a:r>
              <a:rPr lang="en-US" altLang="zh-CN" sz="6000"/>
              <a:t>03</a:t>
            </a:r>
            <a:endParaRPr lang="en-US" altLang="zh-CN" sz="60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漂流河道</a:t>
            </a:r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2"/>
            </p:custDataLst>
          </p:nvPr>
        </p:nvSpPr>
        <p:spPr>
          <a:xfrm>
            <a:off x="628650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10"/>
          <p:cNvSpPr/>
          <p:nvPr>
            <p:custDataLst>
              <p:tags r:id="rId3"/>
            </p:custDataLst>
          </p:nvPr>
        </p:nvSpPr>
        <p:spPr>
          <a:xfrm>
            <a:off x="883607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4"/>
            </p:custDataLst>
          </p:nvPr>
        </p:nvSpPr>
        <p:spPr>
          <a:xfrm>
            <a:off x="740079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长度：全长约10公里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6" name="矩形 6"/>
          <p:cNvSpPr/>
          <p:nvPr>
            <p:custDataLst>
              <p:tags r:id="rId5"/>
            </p:custDataLst>
          </p:nvPr>
        </p:nvSpPr>
        <p:spPr>
          <a:xfrm>
            <a:off x="2640792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矩形 11"/>
          <p:cNvSpPr/>
          <p:nvPr>
            <p:custDataLst>
              <p:tags r:id="rId6"/>
            </p:custDataLst>
          </p:nvPr>
        </p:nvSpPr>
        <p:spPr>
          <a:xfrm>
            <a:off x="2909506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TextBox 2"/>
          <p:cNvSpPr txBox="1"/>
          <p:nvPr>
            <p:custDataLst>
              <p:tags r:id="rId7"/>
            </p:custDataLst>
          </p:nvPr>
        </p:nvSpPr>
        <p:spPr>
          <a:xfrm>
            <a:off x="2751762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落差：最大落差达15米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2" name="矩形 33"/>
          <p:cNvSpPr/>
          <p:nvPr>
            <p:custDataLst>
              <p:tags r:id="rId8"/>
            </p:custDataLst>
          </p:nvPr>
        </p:nvSpPr>
        <p:spPr>
          <a:xfrm>
            <a:off x="4649725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37"/>
          <p:cNvSpPr/>
          <p:nvPr>
            <p:custDataLst>
              <p:tags r:id="rId9"/>
            </p:custDataLst>
          </p:nvPr>
        </p:nvSpPr>
        <p:spPr>
          <a:xfrm>
            <a:off x="4904682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10"/>
            </p:custDataLst>
          </p:nvPr>
        </p:nvSpPr>
        <p:spPr>
          <a:xfrm>
            <a:off x="4761154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河谷景观：沿途有多个险滩和深潭，形成独特的河谷景观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8" name="矩形 34"/>
          <p:cNvSpPr/>
          <p:nvPr>
            <p:custDataLst>
              <p:tags r:id="rId11"/>
            </p:custDataLst>
          </p:nvPr>
        </p:nvSpPr>
        <p:spPr>
          <a:xfrm>
            <a:off x="6654531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38"/>
          <p:cNvSpPr/>
          <p:nvPr>
            <p:custDataLst>
              <p:tags r:id="rId12"/>
            </p:custDataLst>
          </p:nvPr>
        </p:nvSpPr>
        <p:spPr>
          <a:xfrm>
            <a:off x="6923245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13"/>
            </p:custDataLst>
          </p:nvPr>
        </p:nvSpPr>
        <p:spPr>
          <a:xfrm>
            <a:off x="6765960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漂流时间：全程漂流时间约为2-3小时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漂流工具</a:t>
            </a:r>
            <a:endParaRPr lang="zh-CN" altLang="en-US"/>
          </a:p>
        </p:txBody>
      </p:sp>
      <p:sp>
        <p:nvSpPr>
          <p:cNvPr id="10490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10374" y="1999026"/>
            <a:ext cx="894657" cy="89621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62085" y="3210513"/>
            <a:ext cx="1391563" cy="21224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橡皮艇：提供给游客进行漂流的专用船只，具有足够的稳定性和安全性。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2"/>
          <p:cNvSpPr/>
          <p:nvPr>
            <p:custDataLst>
              <p:tags r:id="rId4"/>
            </p:custDataLst>
          </p:nvPr>
        </p:nvSpPr>
        <p:spPr>
          <a:xfrm>
            <a:off x="1354230" y="2947245"/>
            <a:ext cx="1207036" cy="8547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53390" y="1999026"/>
            <a:ext cx="894657" cy="89621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04647" y="3210513"/>
            <a:ext cx="1391563" cy="21224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救生衣：为游客提供必要的水上安全保障，确保游客在漂流过程中的安全。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3"/>
          <p:cNvSpPr/>
          <p:nvPr>
            <p:custDataLst>
              <p:tags r:id="rId7"/>
            </p:custDataLst>
          </p:nvPr>
        </p:nvSpPr>
        <p:spPr>
          <a:xfrm>
            <a:off x="3097245" y="2947245"/>
            <a:ext cx="1207036" cy="8547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995952" y="1999026"/>
            <a:ext cx="894657" cy="89621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47663" y="3210513"/>
            <a:ext cx="1391563" cy="21224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划桨：用于控制漂流方向和速度，增加漂流过程中的乐趣。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4"/>
          <p:cNvSpPr/>
          <p:nvPr>
            <p:custDataLst>
              <p:tags r:id="rId10"/>
            </p:custDataLst>
          </p:nvPr>
        </p:nvSpPr>
        <p:spPr>
          <a:xfrm>
            <a:off x="4839353" y="2947245"/>
            <a:ext cx="1207036" cy="8547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738514" y="1999026"/>
            <a:ext cx="894657" cy="89621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490225" y="3210513"/>
            <a:ext cx="1391563" cy="21224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头盔：保护游客头部安全，防止意外碰撞造成伤害。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5"/>
          <p:cNvSpPr/>
          <p:nvPr>
            <p:custDataLst>
              <p:tags r:id="rId13"/>
            </p:custDataLst>
          </p:nvPr>
        </p:nvSpPr>
        <p:spPr>
          <a:xfrm>
            <a:off x="6582369" y="2947245"/>
            <a:ext cx="1207036" cy="8547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漂流难度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628650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883607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740079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难度等级：初级、中级、高级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2640792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2909506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2751762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适合人群：儿童、青少年、成人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4649725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4904682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4761154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漂流时长：2-3小时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6654531" y="2727118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6923245" y="2722992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6765960" y="3139360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漂流特色：急流险滩、水花飞溅、沿途风景优美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1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16806" y="2045314"/>
            <a:ext cx="615177" cy="17900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32011" y="4039451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8"/>
          <p:cNvSpPr/>
          <p:nvPr>
            <p:custDataLst>
              <p:tags r:id="rId4"/>
            </p:custDataLst>
          </p:nvPr>
        </p:nvSpPr>
        <p:spPr>
          <a:xfrm>
            <a:off x="4821037" y="2630470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9"/>
          <p:cNvSpPr/>
          <p:nvPr>
            <p:custDataLst>
              <p:tags r:id="rId5"/>
            </p:custDataLst>
          </p:nvPr>
        </p:nvSpPr>
        <p:spPr>
          <a:xfrm flipV="1">
            <a:off x="4729347" y="2170639"/>
            <a:ext cx="1790033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215648" y="2045775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231775" y="4039451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4"/>
          <p:cNvSpPr/>
          <p:nvPr>
            <p:custDataLst>
              <p:tags r:id="rId8"/>
            </p:custDataLst>
          </p:nvPr>
        </p:nvSpPr>
        <p:spPr>
          <a:xfrm>
            <a:off x="720800" y="2630470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5"/>
          <p:cNvSpPr/>
          <p:nvPr>
            <p:custDataLst>
              <p:tags r:id="rId9"/>
            </p:custDataLst>
          </p:nvPr>
        </p:nvSpPr>
        <p:spPr>
          <a:xfrm flipV="1">
            <a:off x="628650" y="2170639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20800" y="3140523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穿着：建议穿防水衣物和合适的鞋子，避免在漂流过程中湿身。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1037" y="3140523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物品：不要携带贵重物品，以免在漂流过程中丢失。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318984" y="2054990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334649" y="4048666"/>
            <a:ext cx="584811" cy="16062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1"/>
          <p:cNvSpPr/>
          <p:nvPr>
            <p:custDataLst>
              <p:tags r:id="rId14"/>
            </p:custDataLst>
          </p:nvPr>
        </p:nvSpPr>
        <p:spPr>
          <a:xfrm>
            <a:off x="2823675" y="2639224"/>
            <a:ext cx="1606266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2"/>
          <p:cNvSpPr/>
          <p:nvPr>
            <p:custDataLst>
              <p:tags r:id="rId15"/>
            </p:custDataLst>
          </p:nvPr>
        </p:nvSpPr>
        <p:spPr>
          <a:xfrm flipV="1">
            <a:off x="2731985" y="2180315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313707" y="2072960"/>
            <a:ext cx="615177" cy="17889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329373" y="4065714"/>
            <a:ext cx="584811" cy="16073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25"/>
          <p:cNvSpPr/>
          <p:nvPr>
            <p:custDataLst>
              <p:tags r:id="rId18"/>
            </p:custDataLst>
          </p:nvPr>
        </p:nvSpPr>
        <p:spPr>
          <a:xfrm>
            <a:off x="6817938" y="2657193"/>
            <a:ext cx="1607313" cy="24240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26"/>
          <p:cNvSpPr/>
          <p:nvPr>
            <p:custDataLst>
              <p:tags r:id="rId19"/>
            </p:custDataLst>
          </p:nvPr>
        </p:nvSpPr>
        <p:spPr>
          <a:xfrm flipV="1">
            <a:off x="6726709" y="2198284"/>
            <a:ext cx="1788986" cy="860200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818398" y="3167247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防晒：涂抹防晒霜，戴帽子和太阳镜，防止晒伤。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823675" y="3149277"/>
            <a:ext cx="1606266" cy="144722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安全：遵守安全规定，听从工作人员的指挥，不要随意划动船只或跳水。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44905" y="2708910"/>
            <a:ext cx="6858000" cy="697706"/>
          </a:xfrm>
        </p:spPr>
        <p:txBody>
          <a:bodyPr/>
          <a:lstStyle/>
          <a:p>
            <a:r>
              <a:rPr lang="zh-CN" altLang="en-US" sz="4050"/>
              <a:t>博阳河景区景点</a:t>
            </a:r>
            <a:endParaRPr lang="zh-CN" altLang="en-US" sz="4050"/>
          </a:p>
        </p:txBody>
      </p:sp>
      <p:sp>
        <p:nvSpPr>
          <p:cNvPr id="104925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44905" y="3443763"/>
            <a:ext cx="6858000" cy="554831"/>
          </a:xfrm>
        </p:spPr>
        <p:txBody>
          <a:bodyPr/>
          <a:lstStyle/>
          <a:p>
            <a:r>
              <a:rPr lang="zh-CN" altLang="en-US" sz="1500"/>
              <a:t>章节副标题</a:t>
            </a:r>
            <a:endParaRPr lang="zh-CN" altLang="en-US" sz="1500"/>
          </a:p>
        </p:txBody>
      </p:sp>
      <p:sp>
        <p:nvSpPr>
          <p:cNvPr id="104925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143000" y="1754415"/>
            <a:ext cx="6858000" cy="918000"/>
          </a:xfrm>
        </p:spPr>
        <p:txBody>
          <a:bodyPr/>
          <a:lstStyle/>
          <a:p>
            <a:r>
              <a:rPr lang="en-US" altLang="zh-CN" sz="6000"/>
              <a:t>04</a:t>
            </a:r>
            <a:endParaRPr lang="en-US" altLang="zh-CN" sz="60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2"/>
            </p:custDataLst>
          </p:nvPr>
        </p:nvSpPr>
        <p:spPr>
          <a:xfrm>
            <a:off x="2000229" y="1999026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博阳河漂流：全长约12公里，沿途风景秀丽，水流湍急，是漂流爱好者的首选之地。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"/>
            </p:custDataLst>
          </p:nvPr>
        </p:nvSpPr>
        <p:spPr>
          <a:xfrm>
            <a:off x="2000229" y="2883691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千丈岩瀑布：落差达50米，宽约30米，声如雷鸣，气势磅礴。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4"/>
            </p:custDataLst>
          </p:nvPr>
        </p:nvSpPr>
        <p:spPr>
          <a:xfrm>
            <a:off x="2000229" y="3768357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石门天坑：形似火山口，坑内有多处地下水涌出，形成了独特的地质景观。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5"/>
            </p:custDataLst>
          </p:nvPr>
        </p:nvSpPr>
        <p:spPr>
          <a:xfrm>
            <a:off x="2000229" y="4653023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龙潭瀑布群：由大小不一的瀑布组成，形态各异，景色壮观。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人文景观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432836" y="1999026"/>
            <a:ext cx="6648415" cy="73097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1062790" y="1999026"/>
            <a:ext cx="180303" cy="73097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623196" y="2062182"/>
            <a:ext cx="6361363" cy="6046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古建筑群：博阳河景区内有多处保存完好的明清古建筑群，展现了当地的历史文化。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432836" y="2866765"/>
            <a:ext cx="6648415" cy="73097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1062790" y="2866765"/>
            <a:ext cx="180303" cy="73097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623196" y="2929923"/>
            <a:ext cx="6361363" cy="6046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民俗文化：景区内有许多民俗文化表演，如舞龙、舞狮、打鼓等，展现了当地人民的传统文化。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432836" y="3734505"/>
            <a:ext cx="6648415" cy="73097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1062790" y="3734505"/>
            <a:ext cx="180303" cy="73097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623196" y="3797662"/>
            <a:ext cx="6361363" cy="6046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名人故居：景区内有多处名人故居，如古代文人、名将等，是了解当地历史和文化的好去处。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432836" y="4601800"/>
            <a:ext cx="6648415" cy="73097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1062790" y="4601800"/>
            <a:ext cx="180303" cy="73097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623196" y="4664958"/>
            <a:ext cx="6361363" cy="6046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宗教文化：景区内有佛教、道教等宗教文化场所，如寺庙、道观等，是感受宗教文化的好地方。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景点特色</a:t>
            </a:r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"/>
            </p:custDataLst>
          </p:nvPr>
        </p:nvSpPr>
        <p:spPr>
          <a:xfrm>
            <a:off x="2000229" y="1999026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漂流体验：博阳河漂流景区提供惊险刺激的漂流体验，是夏日消暑的好去处。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"/>
            </p:custDataLst>
          </p:nvPr>
        </p:nvSpPr>
        <p:spPr>
          <a:xfrm>
            <a:off x="2000229" y="2883691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自然风光：景区内山清水秀，风景优美，有着得天独厚的自然景观。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4"/>
            </p:custDataLst>
          </p:nvPr>
        </p:nvSpPr>
        <p:spPr>
          <a:xfrm>
            <a:off x="2000229" y="3768357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文化底蕴：博阳河周边有着丰富的历史文化遗产，增加了景区的文化内涵。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2000229" y="4653023"/>
            <a:ext cx="5143541" cy="67997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旅游设施：景区内旅游设施完备，游客可以享受到舒适的旅游服务。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https://d.book118.com/778044143067006041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汉仪楷体简</vt:lpstr>
      <vt:lpstr>微软雅黑</vt:lpstr>
      <vt:lpstr>宋体</vt:lpstr>
      <vt:lpstr>Wingdings</vt:lpstr>
      <vt:lpstr>Office Theme</vt:lpstr>
      <vt:lpstr>江西博阳河漂流景区</vt:lpstr>
      <vt:lpstr>目录</vt:lpstr>
      <vt:lpstr>添加章节标题</vt:lpstr>
      <vt:lpstr>博阳河漂流景区概述</vt:lpstr>
      <vt:lpstr>地理位置</vt:lpstr>
      <vt:lpstr>自然环境</vt:lpstr>
      <vt:lpstr>景区特色</vt:lpstr>
      <vt:lpstr>博阳河漂流项目</vt:lpstr>
      <vt:lpstr>漂流河道</vt:lpstr>
      <vt:lpstr>漂流工具</vt:lpstr>
      <vt:lpstr>漂流难度</vt:lpstr>
      <vt:lpstr>注意事项</vt:lpstr>
      <vt:lpstr>博阳河景区景点</vt:lpstr>
      <vt:lpstr>自然景观</vt:lpstr>
      <vt:lpstr>人文景观</vt:lpstr>
      <vt:lpstr>景点特色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2024-09-20T08:10:43.245</cp:lastPrinted>
  <dcterms:created xsi:type="dcterms:W3CDTF">2024-09-20T00:10:43Z</dcterms:created>
  <dcterms:modified xsi:type="dcterms:W3CDTF">2024-09-20T00:10:45Z</dcterms:modified>
</cp:coreProperties>
</file>