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FF9FD-016C-4527-80E7-B932E4C64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D2E6F-D531-4AD4-98E0-56A16A966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D2D08-183C-4D01-8E78-455A6D46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2D2A4-FDD8-48C4-A680-86BEAF7CE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7FEA0-2CC2-4C80-9A01-4B725C12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3E604D-6ED3-47B3-9EBF-B0FAEA36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B9F5A9-EB82-4FCD-9170-387785BCC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A52DB-9E7F-4AB4-8AA8-5CA0A8025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6F0AF-43D2-4DFB-BDF7-473CD233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DDD64-18BE-4DD6-8AE0-416FB946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79058-DA54-4CBC-8456-A29521D6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603711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惠民活动实施方案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资源整合与协作机制建立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预算编制与资金筹措计划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通过惠民活动，让更多人享受到社会发展的成果，缩小贫富差距，促进社会公平。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提高民众福祉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417" r="2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惠民活动直接针对民众需求，提供实实在在的帮助和优惠，提高民众的生活水平和幸福感。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惠民活动可以刺激消费需求，促进市场繁荣，进而推动经济发展。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惠民活动意义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政府出台相关政策，鼓励和支持各类惠民活动的开展，提供政策保障和资金支持。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倡导社会力量积极参与惠民活动，形成政府、企业、社会组织等多方合作的良好格局。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通过媒体广泛宣传惠民活动的意义、政策和成果，提高民众的认知度和参与度。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媒体宣传引导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政策支持与导向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低收入家庭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针对低收入家庭提供生活必需品的价格优惠和补贴，减轻他们的生活负担。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特殊困难群体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为残疾人、老年人、孤儿等特殊困难群体提供专门的帮助和关怀，体现社会温暖。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广大市民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面向全体市民提供各类文化、体育、娱乐等活动的优惠措施，丰富民众精神文化生活。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通过惠民活动，使广大民众获得实实在在的利益，提高他们的获得感和幸福感。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民众受益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惠民活动有助于缓解社会矛盾，促进社会和谐稳定，营造良好的社会氛围。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惠民活动可以拉动消费需求，促进相关产业的发展，为经济增长注入新的动力。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以“文化惠民，乐享生活”为主题，突出活动的公益性和文化性。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采用演出、展览、讲座、互动体验等多种形式，打造丰富多彩的文化盛宴。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涵盖音乐、舞蹈、戏剧、美术等多个艺术门类，展现中华优秀传统文化的魅力。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主题活动设计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利用社交媒体平台，开展线上互动活动，吸引更多年轻人参与。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设计有趣的现场互动游戏和环节，营造轻松愉悦的活动氛围。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设置观众互动环节，如知识问答、才艺展示等，增强观众的参与感和获得感。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互动环节策划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传统文化展示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通过展览、演出等形式，展示当地的历史文化和民俗风情。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非遗项目传承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邀请非遗传承人进行现场展示和技艺传授，让观众亲身感受非遗的独特魅力。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文化创意产品推广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推广具有地方特色的文化创意产品，促进文化产业的发展。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文化传承元素融入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科技融合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运用现代科技手段，如虚拟现实、增强现实等，打造沉浸式的文化体验空间。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鼓励艺术家进行原创性的艺术创作和表演，展现艺术的新颖性和多样性。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广泛吸纳社会资源和力量，如志愿者、社区组织等，共同参与活动的组织和实施。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创新性特色亮点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明确活动目标、制定详细计划、进行资源调配和人员分工。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活动筹备期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通过线上线下多渠道进行活动宣传，提高公众知晓度和参与度。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按照计划有序开展各项活动，确保活动顺利进行。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活动执行期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对活动效果进行评估总结，为下一次活动提供经验和借鉴。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活动总结期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时间节点规划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地点选址原则及考虑因素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优先选择人流量大、交通便利、场地开阔且易于布置的地点。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场地租金、设施条件、周边环境、安全因素等。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入口区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设置活动标识、引导牌和签到处，方便参与者快速了解和参与活动。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根据活动内容设置相应的功能区域，如表演舞台、游戏区、展示区等。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提供咨询、饮水、急救等便民服务，确保参与者活动期间的舒适度和安全性。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设置出口和疏散通道，确保在紧急情况下人员能够快速安全撤离。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场地布局与功能区域划分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交通便利性及安全措施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选择公共交通便捷或易于停车的场地，提供详细的交通指南和路线规划，方便参与者前往。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交通便利性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制定完善的安全管理制度和应急预案，配备专业的安保人员和消防设施，确保活动期间的安全稳定。同时，加强现场秩序维护和人员疏导工作，防止拥挤和混乱现象的发生。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资源整合与协作机制建立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政府负责制定惠民活动的相关政策，明确活动的目标、原则、实施步骤和保障措施。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政策制定者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政府负责协调各方资源，包括资金、物资、人力等，确保活动的顺利开展。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资源协调者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政府对惠民活动的实施过程进行监管，确保活动的公平、公正和透明。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政府部门角色定位及职责划分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https://d.book118.com/778046037114006043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2024-09-23T10:21:21.436</cp:lastPrinted>
  <dcterms:created xsi:type="dcterms:W3CDTF">2024-09-23T02:21:21Z</dcterms:created>
  <dcterms:modified xsi:type="dcterms:W3CDTF">2024-09-23T02:21:23Z</dcterms:modified>
</cp:coreProperties>
</file>