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5801B-4EDB-4390-A3C5-852318682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F0B12-EE29-4910-A0F9-34B34371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1DF95-ACB7-4A37-93C9-B90A220B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3DAC6-5279-438A-84C9-1EAE5A9D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DF6F1-F877-4A92-B1FA-003E2969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F0D4E-962D-4F2D-AA68-0412763B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D8721-6EE4-4B0F-B691-24EB2F2F5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B1B4F-C7B0-4972-9846-3D732810C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38495-3DC0-416F-BF05-59FC5AAD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DDC9D-CD41-463F-8249-FE8281104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E35F-D53F-4CAB-B440-8F7C38373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700707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初中物理科普读物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力学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电学与磁学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热学与原子物理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物理学的定义与意义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物理学是一门研究物质的基本性质、结构、相互作用以及运动规律的自然科学。它涉及到自然界中一切物质的基本规律，是其他自然科学和工程技术的理论基础。物理学在人类文明的发展中起着至关重要的作用，推动了科学技术和工业生产的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物理学的定义与意义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物理学的历史与发展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理学的发展历程漫长而曲折。从古希腊的自然哲学，到牛顿经典力学体系的建立，再到20世纪初的相对论和量子力学革命，物理学不断拓展和深化对自然界的认识。物理学的发展不仅推动了人类文明的进步，也改变了人们的世界观和思维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物理学的历史与发展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物理学的应用领域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物理学的应用领域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是一门应用广泛的学科，涉及到许多领域。在能源领域，物理学为核能、太阳能等新能源的开发利用提供了理论基础。在信息科技领域，物理学在电子学、光学、量子计算等领域发挥了关键作用。此外，物理学还在材料科学、生物医学、天文学等领域有着广泛的应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力学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力的概念与性质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总结词：力的基本概念、力的分类、力的作用效果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力是物体之间的相互作用，可以分为重力、弹力、摩擦力等。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力可以改变物体的运动状态，使物体产生加速度或改变运动方向。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重力是由于地球吸引而使物体受到的力，方向竖直向下。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万有引力定律表明任何两个物体之间都存在相互吸引的力，与它们的质量成正比，与它们之间的距离的平方成反比。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重力加速度是物体在地球表面附近受到的重力与其质量之比，约为9.8m/s²。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总结词：重力概念、重力加速度、万有引力定律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重力与万有引力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牛顿第一定律（惯性定律）指出，物体保持静止或匀速直线运动状态，除非受到外力的作用。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总结词：牛顿第一定律、牛顿第二定律、牛顿第三定律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牛顿第二定律（加速度定律）指出，物体的加速度与作用在物体上的力成正比，与物体的质量成反比。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牛顿第三定律（作用与反作用定律）指出，作用力和反作用力大小相等、方向相反，作用在同一条直线上。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冲量是力与作用时间的乘积，表示力的作用效果。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总结词：动量的定义、冲量的定义、动量定理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动量是物体的质量与速度的乘积，表示物体运动的量。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动量定理表明物体动量的变化等于作用在物体上的外力的冲量。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动量与冲量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声音是由物体的振动产生的，当物体振动时，会使周围的介质（如空气）产生波动，进而传播出去。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声音的产生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声音的传播需要介质，如空气、水或固体，声音在介质中以波的形式传播，波长、频率和振幅是描述声波的三个主要参数。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声音的传播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声音的产生与传播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声音的特性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声音的特性包括音调、响度和音色。音调取决于声波的频率，频率越高，音调越高；响度取决于声波的振幅，振幅越大，响度越强；音色则取决于声波的波形。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根据声音的频率范围，声音可以分为可听声、超声和次声。可听声是人们能够听到的声音，超声和次声则是频率高于和低于人耳听觉上限和下限的声音。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声音的特性与分类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https://d.book118.com/778047007072006044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2024-09-24T17:16:51.884</cp:lastPrinted>
  <dcterms:created xsi:type="dcterms:W3CDTF">2024-09-24T09:16:51Z</dcterms:created>
  <dcterms:modified xsi:type="dcterms:W3CDTF">2024-09-24T09:16:54Z</dcterms:modified>
</cp:coreProperties>
</file>