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3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8D182-E4C8-4120-9249-FC9774456FF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0DACE-38E0-42D2-9336-2B707D34BC6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B3879A-13BE-4F3B-AFE5-B90C2B14397C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B3879A-13BE-4F3B-AFE5-B90C2B14397C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B3879A-13BE-4F3B-AFE5-B90C2B14397C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B3879A-13BE-4F3B-AFE5-B90C2B14397C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7D642-2FFE-411A-A215-2C8D2ADAD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7A632-4FE6-41E5-89C3-D271205B9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88867-B6EB-463D-9469-484A7F4F3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A4DB1-6D3C-4616-A2AF-7D0AFB028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78C6C2-3351-43CA-BC5C-4BBF185AB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31AF0E-A927-4C50-A880-7140EF49E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F82713-9E8A-46E7-8ACD-0AEC1E76F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FD3D4-1A6F-425E-9057-CCBDF5B39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24FCB-84D0-4310-9D95-2A56D9B00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87E34-2B3B-4604-BD26-05332891A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3826C-D704-49C4-94EB-C596DEF8F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image" Target="file:///D:\qq&#25991;&#20214;\712321467\Image\C2C\Image2\%7b75232B38-A165-1FB7-499C-2E1C792CACB5%7d.png" TargetMode="External" /><Relationship Id="rId26" Type="http://schemas.openxmlformats.org/officeDocument/2006/relationships/image" Target="../media/image27.png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 title=""/>
          <p:cNvPicPr>
            <a:picLocks noChangeAspect="1"/>
          </p:cNvPicPr>
          <p:nvPr/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22" Type="http://schemas.openxmlformats.org/officeDocument/2006/relationships/tags" Target="../tags/tag187.xml" /><Relationship Id="rId23" Type="http://schemas.openxmlformats.org/officeDocument/2006/relationships/tags" Target="../tags/tag188.xml" /><Relationship Id="rId24" Type="http://schemas.openxmlformats.org/officeDocument/2006/relationships/tags" Target="../tags/tag189.xml" /><Relationship Id="rId25" Type="http://schemas.openxmlformats.org/officeDocument/2006/relationships/tags" Target="../tags/tag190.xml" /><Relationship Id="rId26" Type="http://schemas.openxmlformats.org/officeDocument/2006/relationships/tags" Target="../tags/tag191.xml" /><Relationship Id="rId27" Type="http://schemas.openxmlformats.org/officeDocument/2006/relationships/tags" Target="../tags/tag192.xml" /><Relationship Id="rId3" Type="http://schemas.openxmlformats.org/officeDocument/2006/relationships/image" Target="../media/image20.png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image" Target="../media/image21.png" /><Relationship Id="rId7" Type="http://schemas.openxmlformats.org/officeDocument/2006/relationships/tags" Target="../tags/tag173.xml" /><Relationship Id="rId8" Type="http://schemas.openxmlformats.org/officeDocument/2006/relationships/image" Target="../media/image22.png" /><Relationship Id="rId9" Type="http://schemas.openxmlformats.org/officeDocument/2006/relationships/tags" Target="../tags/tag17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2" Type="http://schemas.openxmlformats.org/officeDocument/2006/relationships/image" Target="../media/image20.png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image" Target="../media/image21.png" /><Relationship Id="rId6" Type="http://schemas.openxmlformats.org/officeDocument/2006/relationships/tags" Target="../tags/tag198.xml" /><Relationship Id="rId7" Type="http://schemas.openxmlformats.org/officeDocument/2006/relationships/image" Target="../media/image22.png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2" Type="http://schemas.openxmlformats.org/officeDocument/2006/relationships/image" Target="../media/image20.png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image" Target="../media/image21.png" /><Relationship Id="rId6" Type="http://schemas.openxmlformats.org/officeDocument/2006/relationships/tags" Target="../tags/tag214.xml" /><Relationship Id="rId7" Type="http://schemas.openxmlformats.org/officeDocument/2006/relationships/image" Target="../media/image22.png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2" Type="http://schemas.openxmlformats.org/officeDocument/2006/relationships/image" Target="../media/image20.png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image" Target="../media/image21.png" /><Relationship Id="rId6" Type="http://schemas.openxmlformats.org/officeDocument/2006/relationships/tags" Target="../tags/tag227.xml" /><Relationship Id="rId7" Type="http://schemas.openxmlformats.org/officeDocument/2006/relationships/image" Target="../media/image22.png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2" Type="http://schemas.openxmlformats.org/officeDocument/2006/relationships/image" Target="../media/image20.png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image" Target="../media/image21.png" /><Relationship Id="rId6" Type="http://schemas.openxmlformats.org/officeDocument/2006/relationships/tags" Target="../tags/tag235.xml" /><Relationship Id="rId7" Type="http://schemas.openxmlformats.org/officeDocument/2006/relationships/image" Target="../media/image22.png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image" Target="../media/image20.png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image" Target="../media/image21.png" /><Relationship Id="rId6" Type="http://schemas.openxmlformats.org/officeDocument/2006/relationships/tags" Target="../tags/tag251.xml" /><Relationship Id="rId7" Type="http://schemas.openxmlformats.org/officeDocument/2006/relationships/image" Target="../media/image22.png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18" Type="http://schemas.openxmlformats.org/officeDocument/2006/relationships/tags" Target="../tags/tag271.xml" /><Relationship Id="rId2" Type="http://schemas.openxmlformats.org/officeDocument/2006/relationships/image" Target="../media/image20.png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image" Target="../media/image21.png" /><Relationship Id="rId6" Type="http://schemas.openxmlformats.org/officeDocument/2006/relationships/tags" Target="../tags/tag260.xml" /><Relationship Id="rId7" Type="http://schemas.openxmlformats.org/officeDocument/2006/relationships/image" Target="../media/image22.png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14" Type="http://schemas.openxmlformats.org/officeDocument/2006/relationships/tags" Target="../tags/tag281.xml" /><Relationship Id="rId15" Type="http://schemas.openxmlformats.org/officeDocument/2006/relationships/tags" Target="../tags/tag282.xml" /><Relationship Id="rId16" Type="http://schemas.openxmlformats.org/officeDocument/2006/relationships/tags" Target="../tags/tag283.xml" /><Relationship Id="rId17" Type="http://schemas.openxmlformats.org/officeDocument/2006/relationships/tags" Target="../tags/tag284.xml" /><Relationship Id="rId2" Type="http://schemas.openxmlformats.org/officeDocument/2006/relationships/image" Target="../media/image20.png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image" Target="../media/image21.png" /><Relationship Id="rId6" Type="http://schemas.openxmlformats.org/officeDocument/2006/relationships/tags" Target="../tags/tag274.xml" /><Relationship Id="rId7" Type="http://schemas.openxmlformats.org/officeDocument/2006/relationships/image" Target="../media/image22.png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14" Type="http://schemas.openxmlformats.org/officeDocument/2006/relationships/tags" Target="../tags/tag294.xml" /><Relationship Id="rId15" Type="http://schemas.openxmlformats.org/officeDocument/2006/relationships/tags" Target="../tags/tag295.xml" /><Relationship Id="rId16" Type="http://schemas.openxmlformats.org/officeDocument/2006/relationships/tags" Target="../tags/tag296.xml" /><Relationship Id="rId17" Type="http://schemas.openxmlformats.org/officeDocument/2006/relationships/tags" Target="../tags/tag297.xml" /><Relationship Id="rId2" Type="http://schemas.openxmlformats.org/officeDocument/2006/relationships/image" Target="../media/image20.png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image" Target="../media/image21.png" /><Relationship Id="rId6" Type="http://schemas.openxmlformats.org/officeDocument/2006/relationships/tags" Target="../tags/tag287.xml" /><Relationship Id="rId7" Type="http://schemas.openxmlformats.org/officeDocument/2006/relationships/image" Target="../media/image22.png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tags" Target="../tags/tag305.xml" /><Relationship Id="rId13" Type="http://schemas.openxmlformats.org/officeDocument/2006/relationships/tags" Target="../tags/tag306.xml" /><Relationship Id="rId2" Type="http://schemas.openxmlformats.org/officeDocument/2006/relationships/image" Target="../media/image20.png" /><Relationship Id="rId3" Type="http://schemas.openxmlformats.org/officeDocument/2006/relationships/tags" Target="../tags/tag298.xml" /><Relationship Id="rId4" Type="http://schemas.openxmlformats.org/officeDocument/2006/relationships/tags" Target="../tags/tag299.xml" /><Relationship Id="rId5" Type="http://schemas.openxmlformats.org/officeDocument/2006/relationships/image" Target="../media/image21.png" /><Relationship Id="rId6" Type="http://schemas.openxmlformats.org/officeDocument/2006/relationships/tags" Target="../tags/tag300.xml" /><Relationship Id="rId7" Type="http://schemas.openxmlformats.org/officeDocument/2006/relationships/image" Target="../media/image22.png" /><Relationship Id="rId8" Type="http://schemas.openxmlformats.org/officeDocument/2006/relationships/tags" Target="../tags/tag301.xml" /><Relationship Id="rId9" Type="http://schemas.openxmlformats.org/officeDocument/2006/relationships/tags" Target="../tags/tag3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2.xml" /><Relationship Id="rId11" Type="http://schemas.openxmlformats.org/officeDocument/2006/relationships/tags" Target="../tags/tag313.xml" /><Relationship Id="rId12" Type="http://schemas.openxmlformats.org/officeDocument/2006/relationships/tags" Target="../tags/tag314.xml" /><Relationship Id="rId2" Type="http://schemas.openxmlformats.org/officeDocument/2006/relationships/image" Target="../media/image20.png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image" Target="../media/image21.png" /><Relationship Id="rId6" Type="http://schemas.openxmlformats.org/officeDocument/2006/relationships/tags" Target="../tags/tag309.xml" /><Relationship Id="rId7" Type="http://schemas.openxmlformats.org/officeDocument/2006/relationships/image" Target="../media/image22.png" /><Relationship Id="rId8" Type="http://schemas.openxmlformats.org/officeDocument/2006/relationships/tags" Target="../tags/tag310.xml" /><Relationship Id="rId9" Type="http://schemas.openxmlformats.org/officeDocument/2006/relationships/tags" Target="../tags/tag31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0.xml" /><Relationship Id="rId11" Type="http://schemas.openxmlformats.org/officeDocument/2006/relationships/tags" Target="../tags/tag321.xml" /><Relationship Id="rId12" Type="http://schemas.openxmlformats.org/officeDocument/2006/relationships/tags" Target="../tags/tag322.xml" /><Relationship Id="rId2" Type="http://schemas.openxmlformats.org/officeDocument/2006/relationships/image" Target="../media/image20.png" /><Relationship Id="rId3" Type="http://schemas.openxmlformats.org/officeDocument/2006/relationships/tags" Target="../tags/tag315.xml" /><Relationship Id="rId4" Type="http://schemas.openxmlformats.org/officeDocument/2006/relationships/tags" Target="../tags/tag316.xml" /><Relationship Id="rId5" Type="http://schemas.openxmlformats.org/officeDocument/2006/relationships/image" Target="../media/image21.png" /><Relationship Id="rId6" Type="http://schemas.openxmlformats.org/officeDocument/2006/relationships/tags" Target="../tags/tag317.xml" /><Relationship Id="rId7" Type="http://schemas.openxmlformats.org/officeDocument/2006/relationships/image" Target="../media/image22.png" /><Relationship Id="rId8" Type="http://schemas.openxmlformats.org/officeDocument/2006/relationships/tags" Target="../tags/tag318.xml" /><Relationship Id="rId9" Type="http://schemas.openxmlformats.org/officeDocument/2006/relationships/tags" Target="../tags/tag3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8.xml" /><Relationship Id="rId11" Type="http://schemas.openxmlformats.org/officeDocument/2006/relationships/tags" Target="../tags/tag329.xml" /><Relationship Id="rId12" Type="http://schemas.openxmlformats.org/officeDocument/2006/relationships/tags" Target="../tags/tag330.xml" /><Relationship Id="rId2" Type="http://schemas.openxmlformats.org/officeDocument/2006/relationships/image" Target="../media/image20.png" /><Relationship Id="rId3" Type="http://schemas.openxmlformats.org/officeDocument/2006/relationships/tags" Target="../tags/tag323.xml" /><Relationship Id="rId4" Type="http://schemas.openxmlformats.org/officeDocument/2006/relationships/tags" Target="../tags/tag324.xml" /><Relationship Id="rId5" Type="http://schemas.openxmlformats.org/officeDocument/2006/relationships/image" Target="../media/image21.png" /><Relationship Id="rId6" Type="http://schemas.openxmlformats.org/officeDocument/2006/relationships/tags" Target="../tags/tag325.xml" /><Relationship Id="rId7" Type="http://schemas.openxmlformats.org/officeDocument/2006/relationships/image" Target="../media/image22.png" /><Relationship Id="rId8" Type="http://schemas.openxmlformats.org/officeDocument/2006/relationships/tags" Target="../tags/tag326.xml" /><Relationship Id="rId9" Type="http://schemas.openxmlformats.org/officeDocument/2006/relationships/tags" Target="../tags/tag32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510061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70585" y="1874520"/>
            <a:ext cx="9759950" cy="1090930"/>
          </a:xfrm>
        </p:spPr>
        <p:txBody>
          <a:bodyPr>
            <a:noAutofit/>
          </a:bodyPr>
          <a:lstStyle/>
          <a:p>
            <a:r>
              <a:rPr lang="zh-CN" altLang="en-US" sz="4000" spc="100">
                <a:ln w="3175">
                  <a:noFill/>
                  <a:prstDash val="dash"/>
                </a:ln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2024届高考模拟作文“自由与强制”导写+名句素材及示范运用+范文讲评课件</a:t>
            </a:r>
            <a:endParaRPr lang="zh-CN" altLang="en-US" sz="4000" spc="100">
              <a:ln w="3175">
                <a:noFill/>
                <a:prstDash val="dash"/>
              </a:ln>
              <a:solidFill>
                <a:srgbClr val="FF0000"/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 title="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矩形 1" title=""/>
          <p:cNvSpPr/>
          <p:nvPr>
            <p:custDataLst>
              <p:tags r:id="rId10"/>
            </p:custDataLst>
          </p:nvPr>
        </p:nvSpPr>
        <p:spPr>
          <a:xfrm>
            <a:off x="0" y="0"/>
            <a:ext cx="12192635" cy="110871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225" name="文本框 224" title=""/>
          <p:cNvSpPr txBox="1"/>
          <p:nvPr>
            <p:custDataLst>
              <p:tags r:id="rId11"/>
            </p:custDataLst>
          </p:nvPr>
        </p:nvSpPr>
        <p:spPr>
          <a:xfrm>
            <a:off x="3475355" y="2315210"/>
            <a:ext cx="3240000" cy="6007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ts val="2000"/>
              </a:spcAft>
            </a:pPr>
            <a:r>
              <a:rPr lang="zh-CN" altLang="en-US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sym typeface="Arial" pitchFamily="34" charset="0"/>
              </a:rPr>
              <a:t>【原题呈现】</a:t>
            </a:r>
            <a:endParaRPr lang="zh-CN" altLang="en-US"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222" name="文本框 221" title=""/>
          <p:cNvSpPr txBox="1"/>
          <p:nvPr>
            <p:custDataLst>
              <p:tags r:id="rId12"/>
            </p:custDataLst>
          </p:nvPr>
        </p:nvSpPr>
        <p:spPr>
          <a:xfrm>
            <a:off x="3478855" y="1397728"/>
            <a:ext cx="815340" cy="76835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chemeClr val="accent1"/>
                </a:solidFill>
                <a:latin typeface="微软雅黑"/>
                <a:ea typeface="微软雅黑"/>
                <a:sym typeface="Arial" pitchFamily="34" charset="0"/>
              </a:rPr>
              <a:t>01</a:t>
            </a:r>
            <a:endParaRPr lang="en-US" altLang="zh-CN" sz="4400" b="1">
              <a:solidFill>
                <a:schemeClr val="accen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cxnSp>
        <p:nvCxnSpPr>
          <p:cNvPr id="18" name="直接连接符 17" title=""/>
          <p:cNvCxnSpPr/>
          <p:nvPr>
            <p:custDataLst>
              <p:tags r:id="rId13"/>
            </p:custDataLst>
          </p:nvPr>
        </p:nvCxnSpPr>
        <p:spPr>
          <a:xfrm rot="10800000">
            <a:off x="3602680" y="2148298"/>
            <a:ext cx="1080135" cy="635"/>
          </a:xfrm>
          <a:prstGeom prst="line">
            <a:avLst/>
          </a:prstGeom>
          <a:ln>
            <a:solidFill>
              <a:schemeClr val="lt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文本框 23" title=""/>
          <p:cNvSpPr txBox="1"/>
          <p:nvPr>
            <p:custDataLst>
              <p:tags r:id="rId14"/>
            </p:custDataLst>
          </p:nvPr>
        </p:nvSpPr>
        <p:spPr>
          <a:xfrm>
            <a:off x="3476625" y="4053205"/>
            <a:ext cx="3240000" cy="6216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ts val="2000"/>
              </a:spcAft>
            </a:pPr>
            <a:r>
              <a:rPr lang="zh-CN" altLang="en-US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sym typeface="Arial" pitchFamily="34" charset="0"/>
              </a:rPr>
              <a:t>【审题指导】</a:t>
            </a:r>
            <a:endParaRPr lang="zh-CN" altLang="en-US"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118" name="文本框 117" title=""/>
          <p:cNvSpPr txBox="1"/>
          <p:nvPr>
            <p:custDataLst>
              <p:tags r:id="rId15"/>
            </p:custDataLst>
          </p:nvPr>
        </p:nvSpPr>
        <p:spPr>
          <a:xfrm>
            <a:off x="3486475" y="3145621"/>
            <a:ext cx="815340" cy="76835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chemeClr val="accent1"/>
                </a:solidFill>
                <a:latin typeface="微软雅黑"/>
                <a:ea typeface="微软雅黑"/>
                <a:sym typeface="Arial" pitchFamily="34" charset="0"/>
              </a:rPr>
              <a:t>02</a:t>
            </a:r>
            <a:endParaRPr lang="en-US" altLang="zh-CN" sz="4400" b="1">
              <a:solidFill>
                <a:schemeClr val="accen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cxnSp>
        <p:nvCxnSpPr>
          <p:cNvPr id="119" name="直接连接符 118" title=""/>
          <p:cNvCxnSpPr/>
          <p:nvPr>
            <p:custDataLst>
              <p:tags r:id="rId16"/>
            </p:custDataLst>
          </p:nvPr>
        </p:nvCxnSpPr>
        <p:spPr>
          <a:xfrm rot="10800000">
            <a:off x="3610300" y="3889206"/>
            <a:ext cx="1080135" cy="635"/>
          </a:xfrm>
          <a:prstGeom prst="line">
            <a:avLst/>
          </a:prstGeom>
          <a:ln>
            <a:solidFill>
              <a:schemeClr val="lt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文本框 124" title=""/>
          <p:cNvSpPr txBox="1"/>
          <p:nvPr>
            <p:custDataLst>
              <p:tags r:id="rId17"/>
            </p:custDataLst>
          </p:nvPr>
        </p:nvSpPr>
        <p:spPr>
          <a:xfrm>
            <a:off x="7604125" y="2315210"/>
            <a:ext cx="3240000" cy="6007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ts val="2000"/>
              </a:spcAft>
            </a:pPr>
            <a:r>
              <a:rPr lang="zh-CN" altLang="en-US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sym typeface="Arial" pitchFamily="34" charset="0"/>
              </a:rPr>
              <a:t>【优秀范文】</a:t>
            </a:r>
            <a:endParaRPr lang="zh-CN" altLang="en-US"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126" name="文本框 125" title=""/>
          <p:cNvSpPr txBox="1"/>
          <p:nvPr>
            <p:custDataLst>
              <p:tags r:id="rId18"/>
            </p:custDataLst>
          </p:nvPr>
        </p:nvSpPr>
        <p:spPr>
          <a:xfrm>
            <a:off x="7607625" y="1407253"/>
            <a:ext cx="815340" cy="76835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chemeClr val="accent1"/>
                </a:solidFill>
                <a:latin typeface="微软雅黑"/>
                <a:ea typeface="微软雅黑"/>
                <a:sym typeface="Arial" pitchFamily="34" charset="0"/>
              </a:rPr>
              <a:t>04</a:t>
            </a:r>
            <a:endParaRPr lang="en-US" altLang="zh-CN" sz="4400" b="1">
              <a:solidFill>
                <a:schemeClr val="accen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cxnSp>
        <p:nvCxnSpPr>
          <p:cNvPr id="127" name="直接连接符 126" title=""/>
          <p:cNvCxnSpPr/>
          <p:nvPr>
            <p:custDataLst>
              <p:tags r:id="rId19"/>
            </p:custDataLst>
          </p:nvPr>
        </p:nvCxnSpPr>
        <p:spPr>
          <a:xfrm rot="10800000">
            <a:off x="7731450" y="2148298"/>
            <a:ext cx="1080135" cy="635"/>
          </a:xfrm>
          <a:prstGeom prst="line">
            <a:avLst/>
          </a:prstGeom>
          <a:ln>
            <a:solidFill>
              <a:schemeClr val="lt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0" name="文本框 129" title=""/>
          <p:cNvSpPr txBox="1"/>
          <p:nvPr>
            <p:custDataLst>
              <p:tags r:id="rId20"/>
            </p:custDataLst>
          </p:nvPr>
        </p:nvSpPr>
        <p:spPr>
          <a:xfrm>
            <a:off x="7615245" y="3138636"/>
            <a:ext cx="815340" cy="76835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 sz="4400" b="1">
              <a:solidFill>
                <a:schemeClr val="accen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cxnSp>
        <p:nvCxnSpPr>
          <p:cNvPr id="131" name="直接连接符 130" title=""/>
          <p:cNvCxnSpPr/>
          <p:nvPr>
            <p:custDataLst>
              <p:tags r:id="rId21"/>
            </p:custDataLst>
          </p:nvPr>
        </p:nvCxnSpPr>
        <p:spPr>
          <a:xfrm rot="10800000">
            <a:off x="7739070" y="3889206"/>
            <a:ext cx="1080135" cy="635"/>
          </a:xfrm>
          <a:prstGeom prst="line">
            <a:avLst/>
          </a:prstGeom>
          <a:ln>
            <a:solidFill>
              <a:schemeClr val="lt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文本框 2" title=""/>
          <p:cNvSpPr txBox="1"/>
          <p:nvPr>
            <p:custDataLst>
              <p:tags r:id="rId22"/>
            </p:custDataLst>
          </p:nvPr>
        </p:nvSpPr>
        <p:spPr>
          <a:xfrm>
            <a:off x="3511550" y="5784215"/>
            <a:ext cx="3240000" cy="6216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ts val="2000"/>
              </a:spcAft>
            </a:pPr>
            <a:r>
              <a:rPr lang="zh-CN" altLang="en-US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sym typeface="Arial" pitchFamily="34" charset="0"/>
              </a:rPr>
              <a:t>【相关名句及运用示范】</a:t>
            </a:r>
            <a:endParaRPr lang="zh-CN" altLang="en-US"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23"/>
            </p:custDataLst>
          </p:nvPr>
        </p:nvSpPr>
        <p:spPr>
          <a:xfrm>
            <a:off x="3521400" y="4876631"/>
            <a:ext cx="815340" cy="76835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chemeClr val="accent1"/>
                </a:solidFill>
                <a:latin typeface="微软雅黑"/>
                <a:ea typeface="微软雅黑"/>
                <a:sym typeface="Arial" pitchFamily="34" charset="0"/>
              </a:rPr>
              <a:t>03</a:t>
            </a:r>
            <a:endParaRPr lang="en-US" altLang="zh-CN" sz="4400" b="1">
              <a:solidFill>
                <a:schemeClr val="accen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cxnSp>
        <p:nvCxnSpPr>
          <p:cNvPr id="5" name="直接连接符 4" title=""/>
          <p:cNvCxnSpPr/>
          <p:nvPr>
            <p:custDataLst>
              <p:tags r:id="rId24"/>
            </p:custDataLst>
          </p:nvPr>
        </p:nvCxnSpPr>
        <p:spPr>
          <a:xfrm rot="10800000">
            <a:off x="3645225" y="5620216"/>
            <a:ext cx="1080135" cy="635"/>
          </a:xfrm>
          <a:prstGeom prst="line">
            <a:avLst/>
          </a:prstGeom>
          <a:ln>
            <a:solidFill>
              <a:schemeClr val="lt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文本框 21" title=""/>
          <p:cNvSpPr txBox="1"/>
          <p:nvPr>
            <p:custDataLst>
              <p:tags r:id="rId25"/>
            </p:custDataLst>
          </p:nvPr>
        </p:nvSpPr>
        <p:spPr>
          <a:xfrm>
            <a:off x="755650" y="696595"/>
            <a:ext cx="1880235" cy="69532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pc="800">
                <a:ln>
                  <a:noFill/>
                </a:ln>
                <a:solidFill>
                  <a:schemeClr val="lt1"/>
                </a:solidFill>
                <a:uFillTx/>
                <a:latin typeface="汉仪旗黑-85S" panose="00020600040101010101" pitchFamily="18" charset="-122"/>
                <a:ea typeface="汉仪旗黑-85S" panose="00020600040101010101" pitchFamily="18" charset="-122"/>
                <a:cs typeface="+mj-lt"/>
                <a:sym typeface="Arial" pitchFamily="34" charset="0"/>
              </a:rPr>
              <a:t>目录</a:t>
            </a:r>
            <a:endParaRPr lang="zh-CN" altLang="en-US" sz="3200" b="1" spc="800">
              <a:ln>
                <a:noFill/>
              </a:ln>
              <a:solidFill>
                <a:schemeClr val="lt1"/>
              </a:solidFill>
              <a:uFillTx/>
              <a:latin typeface="汉仪旗黑-85S" panose="00020600040101010101" pitchFamily="18" charset="-122"/>
              <a:ea typeface="汉仪旗黑-85S" panose="00020600040101010101" pitchFamily="18" charset="-122"/>
              <a:cs typeface="+mj-lt"/>
              <a:sym typeface="Arial" pitchFamily="34" charset="0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26"/>
            </p:custDataLst>
          </p:nvPr>
        </p:nvSpPr>
        <p:spPr>
          <a:xfrm>
            <a:off x="7354570" y="4130040"/>
            <a:ext cx="3240000" cy="6216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ts val="2000"/>
              </a:spcAft>
            </a:pPr>
            <a:endParaRPr lang="zh-CN" altLang="en-US"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/>
              <a:ea typeface="微软雅黑"/>
              <a:sym typeface="Arial" pitchFamily="34" charset="0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>
                <a:solidFill>
                  <a:schemeClr val="accent1"/>
                </a:solidFill>
              </a:rPr>
              <a:t>【原题呈现】</a:t>
            </a:r>
            <a:endParaRPr lang="en-US" altLang="zh-CN">
              <a:solidFill>
                <a:schemeClr val="accent1"/>
              </a:solidFill>
            </a:endParaRPr>
          </a:p>
        </p:txBody>
      </p:sp>
      <p:sp>
        <p:nvSpPr>
          <p:cNvPr id="4" name="标题 1" title=""/>
          <p:cNvSpPr txBox="1"/>
          <p:nvPr>
            <p:custDataLst>
              <p:tags r:id="rId4"/>
            </p:custDataLst>
          </p:nvPr>
        </p:nvSpPr>
        <p:spPr>
          <a:xfrm>
            <a:off x="2695338" y="4497050"/>
            <a:ext cx="6801323" cy="648704"/>
          </a:xfrm>
          <a:prstGeom prst="rect">
            <a:avLst/>
          </a:prstGeom>
        </p:spPr>
        <p:txBody>
          <a:bodyPr vert="horz" lIns="90000" tIns="46800" rIns="90000" bIns="4699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600" b="1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accent1"/>
                </a:solidFill>
                <a:uFillTx/>
                <a:ea typeface="微软雅黑"/>
                <a:cs typeface="Arial" pitchFamily="34" charset="0"/>
              </a:rPr>
              <a:t>01</a:t>
            </a:r>
            <a:endParaRPr lang="en-US" altLang="zh-CN">
              <a:solidFill>
                <a:schemeClr val="accent1"/>
              </a:solidFill>
              <a:uFillTx/>
              <a:ea typeface="微软雅黑"/>
              <a:cs typeface="Arial" pitchFamily="34" charset="0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5" name="组合 4" title=""/>
          <p:cNvGrpSpPr/>
          <p:nvPr userDrawn="1">
            <p:custDataLst>
              <p:tags r:id="rId4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cxnSp>
        <p:nvCxnSpPr>
          <p:cNvPr id="3" name="直接连接符 2" title=""/>
          <p:cNvCxnSpPr/>
          <p:nvPr>
            <p:custDataLst>
              <p:tags r:id="rId9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10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cs typeface="汉仪旗黑-85S" panose="00020600040101010101" pitchFamily="18" charset="-122"/>
                <a:sym typeface="微软雅黑"/>
              </a:rPr>
              <a:t>四、写作(60 分)</a:t>
            </a:r>
            <a:endParaRPr lang="zh-CN" err="1">
              <a:solidFill>
                <a:schemeClr val="dk1"/>
              </a:solidFill>
              <a:latin typeface="汉仪旗黑-85S" panose="00020600040101010101" pitchFamily="18" charset="-122"/>
              <a:ea typeface="汉仪旗黑-85S" panose="00020600040101010101" pitchFamily="18" charset="-122"/>
              <a:cs typeface="汉仪旗黑-85S" panose="00020600040101010101" pitchFamily="18" charset="-122"/>
              <a:sym typeface="微软雅黑"/>
            </a:endParaRPr>
          </a:p>
        </p:txBody>
      </p:sp>
      <p:sp>
        <p:nvSpPr>
          <p:cNvPr id="2" name="矩形 1" title=""/>
          <p:cNvSpPr/>
          <p:nvPr>
            <p:custDataLst>
              <p:tags r:id="rId11"/>
            </p:custDataLst>
          </p:nvPr>
        </p:nvSpPr>
        <p:spPr>
          <a:xfrm>
            <a:off x="1626212" y="1496376"/>
            <a:ext cx="8915978" cy="4779137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/>
              <a:ea typeface="微软雅黑"/>
              <a:cs typeface="+mn-ea"/>
              <a:sym typeface="+mn-lt"/>
            </a:endParaRPr>
          </a:p>
        </p:txBody>
      </p:sp>
      <p:cxnSp>
        <p:nvCxnSpPr>
          <p:cNvPr id="10" name="直接连接符 9" title=""/>
          <p:cNvCxnSpPr/>
          <p:nvPr>
            <p:custDataLst>
              <p:tags r:id="rId12"/>
            </p:custDataLst>
          </p:nvPr>
        </p:nvCxnSpPr>
        <p:spPr>
          <a:xfrm>
            <a:off x="1772264" y="1218995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 title=""/>
          <p:cNvCxnSpPr/>
          <p:nvPr>
            <p:custDataLst>
              <p:tags r:id="rId13"/>
            </p:custDataLst>
          </p:nvPr>
        </p:nvCxnSpPr>
        <p:spPr>
          <a:xfrm>
            <a:off x="1626210" y="128778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 title=""/>
          <p:cNvCxnSpPr/>
          <p:nvPr>
            <p:custDataLst>
              <p:tags r:id="rId14"/>
            </p:custDataLst>
          </p:nvPr>
        </p:nvCxnSpPr>
        <p:spPr>
          <a:xfrm>
            <a:off x="10166179" y="608516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>
            <p:custDataLst>
              <p:tags r:id="rId15"/>
            </p:custDataLst>
          </p:nvPr>
        </p:nvCxnSpPr>
        <p:spPr>
          <a:xfrm>
            <a:off x="10020125" y="6153960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6" title=""/>
          <p:cNvSpPr txBox="1"/>
          <p:nvPr>
            <p:custDataLst>
              <p:tags r:id="rId16"/>
            </p:custDataLst>
          </p:nvPr>
        </p:nvSpPr>
        <p:spPr>
          <a:xfrm>
            <a:off x="1892935" y="1977390"/>
            <a:ext cx="8525510" cy="381698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23.阅读下面的材料，根据要求写作。(60 分)</a:t>
            </a:r>
            <a:endParaRPr lang="zh-CN" altLang="en-US" sz="20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/>
              <a:ea typeface="微软雅黑"/>
              <a:cs typeface="微软雅黑" panose="020b0503020204020204" charset="-122"/>
            </a:endParaRPr>
          </a:p>
          <a:p>
            <a:pPr indent="457200"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b="1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本试卷现代文阅读1提到乡约在早期并没有强制的约束力，入约、退约比较自由，却能让当地风俗大为改观。等到了明清时期，乡约开始与律令相结合，成为一种强制要求，乡民对这种单向灌输的做法兴趣不高，不少官员在讲约时也觉得索然无味。
</a:t>
            </a:r>
            <a:r>
              <a:rPr altLang="zh-CN" sz="2000" b="1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     </a:t>
            </a:r>
            <a:r>
              <a:rPr lang="zh-CN" altLang="en-US" sz="2000" b="1" spc="100">
                <a:ln w="3175">
                  <a:noFill/>
                  <a:prstDash val="dash"/>
                </a:ln>
                <a:solidFill>
                  <a:srgbClr val="FF0000"/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请以“自由与强制”为话题，写一篇文章。
</a:t>
            </a:r>
            <a:r>
              <a:rPr lang="zh-CN" altLang="en-US" sz="20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要求：选准角度，确定立意，明确文体，自拟标题；不要套作，不得抄袭；不得泄露个人信息；不少于800字。</a:t>
            </a:r>
            <a:endParaRPr lang="zh-CN" altLang="en-US" sz="20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>
                <a:solidFill>
                  <a:schemeClr val="accent1"/>
                </a:solidFill>
              </a:rPr>
              <a:t>【审题指导】</a:t>
            </a:r>
            <a:endParaRPr lang="en-US" altLang="zh-CN">
              <a:solidFill>
                <a:schemeClr val="accent1"/>
              </a:solidFill>
            </a:endParaRPr>
          </a:p>
        </p:txBody>
      </p:sp>
      <p:sp>
        <p:nvSpPr>
          <p:cNvPr id="4" name="标题 1" title=""/>
          <p:cNvSpPr txBox="1"/>
          <p:nvPr>
            <p:custDataLst>
              <p:tags r:id="rId4"/>
            </p:custDataLst>
          </p:nvPr>
        </p:nvSpPr>
        <p:spPr>
          <a:xfrm>
            <a:off x="2695338" y="4497050"/>
            <a:ext cx="6801323" cy="648704"/>
          </a:xfrm>
          <a:prstGeom prst="rect">
            <a:avLst/>
          </a:prstGeom>
        </p:spPr>
        <p:txBody>
          <a:bodyPr vert="horz" lIns="90000" tIns="46800" rIns="90000" bIns="4699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600" b="1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accent1"/>
                </a:solidFill>
                <a:uFillTx/>
                <a:ea typeface="微软雅黑"/>
                <a:cs typeface="Arial" pitchFamily="34" charset="0"/>
              </a:rPr>
              <a:t>02</a:t>
            </a:r>
            <a:endParaRPr lang="en-US" altLang="zh-CN">
              <a:solidFill>
                <a:schemeClr val="accent1"/>
              </a:solidFill>
              <a:uFillTx/>
              <a:ea typeface="微软雅黑"/>
              <a:cs typeface="Arial" pitchFamily="34" charset="0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5" name="组合 4" title=""/>
          <p:cNvGrpSpPr/>
          <p:nvPr userDrawn="1">
            <p:custDataLst>
              <p:tags r:id="rId4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cxnSp>
        <p:nvCxnSpPr>
          <p:cNvPr id="3" name="直接连接符 2" title=""/>
          <p:cNvCxnSpPr/>
          <p:nvPr>
            <p:custDataLst>
              <p:tags r:id="rId9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10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sym typeface="微软雅黑"/>
              </a:rPr>
              <a:t>【审题指导】</a:t>
            </a:r>
            <a:endParaRPr lang="zh-CN" err="1">
              <a:solidFill>
                <a:schemeClr val="dk1"/>
              </a:solidFill>
              <a:latin typeface="汉仪旗黑-85S" panose="00020600040101010101" pitchFamily="18" charset="-122"/>
              <a:ea typeface="汉仪旗黑-85S" panose="00020600040101010101" pitchFamily="18" charset="-122"/>
              <a:sym typeface="微软雅黑"/>
            </a:endParaRPr>
          </a:p>
        </p:txBody>
      </p:sp>
      <p:sp>
        <p:nvSpPr>
          <p:cNvPr id="2" name="矩形 1" title=""/>
          <p:cNvSpPr/>
          <p:nvPr>
            <p:custDataLst>
              <p:tags r:id="rId11"/>
            </p:custDataLst>
          </p:nvPr>
        </p:nvSpPr>
        <p:spPr>
          <a:xfrm>
            <a:off x="1626212" y="1496376"/>
            <a:ext cx="8915978" cy="4779137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/>
              <a:ea typeface="微软雅黑"/>
              <a:cs typeface="+mn-ea"/>
              <a:sym typeface="+mn-lt"/>
            </a:endParaRPr>
          </a:p>
        </p:txBody>
      </p:sp>
      <p:cxnSp>
        <p:nvCxnSpPr>
          <p:cNvPr id="10" name="直接连接符 9" title=""/>
          <p:cNvCxnSpPr/>
          <p:nvPr>
            <p:custDataLst>
              <p:tags r:id="rId12"/>
            </p:custDataLst>
          </p:nvPr>
        </p:nvCxnSpPr>
        <p:spPr>
          <a:xfrm>
            <a:off x="1772264" y="1218995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 title=""/>
          <p:cNvCxnSpPr/>
          <p:nvPr>
            <p:custDataLst>
              <p:tags r:id="rId13"/>
            </p:custDataLst>
          </p:nvPr>
        </p:nvCxnSpPr>
        <p:spPr>
          <a:xfrm>
            <a:off x="1626210" y="128778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 title=""/>
          <p:cNvCxnSpPr/>
          <p:nvPr>
            <p:custDataLst>
              <p:tags r:id="rId14"/>
            </p:custDataLst>
          </p:nvPr>
        </p:nvCxnSpPr>
        <p:spPr>
          <a:xfrm>
            <a:off x="10166179" y="608516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>
            <p:custDataLst>
              <p:tags r:id="rId15"/>
            </p:custDataLst>
          </p:nvPr>
        </p:nvCxnSpPr>
        <p:spPr>
          <a:xfrm>
            <a:off x="10020125" y="6153960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6" title=""/>
          <p:cNvSpPr txBox="1"/>
          <p:nvPr>
            <p:custDataLst>
              <p:tags r:id="rId16"/>
            </p:custDataLst>
          </p:nvPr>
        </p:nvSpPr>
        <p:spPr>
          <a:xfrm>
            <a:off x="1892883" y="1731304"/>
            <a:ext cx="8382634" cy="4309278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altLang="zh-CN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       </a:t>
            </a:r>
            <a:r>
              <a:rPr lang="zh-CN" altLang="en-US" sz="18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这是一篇话题作文，“自由与强制”是一个老话题，很多哲学家、法学家都探讨过，让高中生来写作文，有一定难度。从材料来看，有明显的倾向性，早期自由的乡约效果显著，后期的强制性要求，让人兴趣索然。再结合“自由与强制”这个话题，似乎偏向自由。但是，乡约也是一种限制，并不是绝对的自由。自由是江水，强制是河道和堤岸，如果没有强制，那么自由就会成为灾难。
</a:t>
            </a:r>
            <a:r>
              <a:rPr altLang="zh-CN" sz="18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      </a:t>
            </a:r>
            <a:r>
              <a:rPr lang="zh-CN" altLang="en-US" sz="18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自由与强制之间的辩证关系，如同天空中的太阳与乌云，既相互对立又相互依存。自由，这个词汇充满了诱惑和向往，它代表着无拘无束、自由自在的生活状态。而强制，则像是一道沉重的枷锁，束缚着人们的思想和行动。然而，在深入探究这两者之间的关系时，我们会发现它们之间的复杂性和多面性。</a:t>
            </a:r>
            <a:endParaRPr lang="zh-CN" altLang="en-US" sz="1800" b="1" spc="100">
              <a:ln w="3175">
                <a:noFill/>
                <a:prstDash val="dash"/>
              </a:ln>
              <a:solidFill>
                <a:srgbClr val="0000FF"/>
              </a:solidFill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2" name="组合 1" title=""/>
          <p:cNvGrpSpPr/>
          <p:nvPr userDrawn="1">
            <p:custDataLst>
              <p:tags r:id="rId4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4" name="图片 3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cxnSp>
        <p:nvCxnSpPr>
          <p:cNvPr id="3" name="直接连接符 2" title=""/>
          <p:cNvCxnSpPr/>
          <p:nvPr>
            <p:custDataLst>
              <p:tags r:id="rId9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10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sym typeface="微软雅黑"/>
              </a:rPr>
              <a:t>【审题指导】</a:t>
            </a:r>
            <a:endParaRPr lang="zh-CN" err="1">
              <a:solidFill>
                <a:schemeClr val="dk1"/>
              </a:solidFill>
              <a:latin typeface="汉仪旗黑-85S" panose="00020600040101010101" pitchFamily="18" charset="-122"/>
              <a:ea typeface="汉仪旗黑-85S" panose="00020600040101010101" pitchFamily="18" charset="-122"/>
              <a:sym typeface="微软雅黑"/>
            </a:endParaRPr>
          </a:p>
        </p:txBody>
      </p:sp>
      <p:sp>
        <p:nvSpPr>
          <p:cNvPr id="11" name="Title 6" title=""/>
          <p:cNvSpPr txBox="1"/>
          <p:nvPr>
            <p:custDataLst>
              <p:tags r:id="rId11"/>
            </p:custDataLst>
          </p:nvPr>
        </p:nvSpPr>
        <p:spPr>
          <a:xfrm>
            <a:off x="457155" y="1365869"/>
            <a:ext cx="11277678" cy="4229126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altLang="zh-CN"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    </a:t>
            </a:r>
            <a:r>
              <a:rPr altLang="zh-CN" sz="20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  </a:t>
            </a:r>
            <a:r>
              <a:rPr lang="zh-CN" altLang="en-US" sz="20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自由需要克服强制，这是因为强制往往会使人处于非自由状态，限制个人的行动和思想。强制性的制度和规定，如同无形的绳索，束缚着人们的自由。然而，这种束缚并非绝对，因为人类天生具有追求自由的渴望。这种渴望推动着人们不断挑战强制，寻求更多的自由和解放。从社会进步的角度来看，这种对自由的追求是人类社会发展的重要动力。
</a:t>
            </a:r>
            <a:r>
              <a:rPr altLang="zh-CN" sz="20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      </a:t>
            </a:r>
            <a:r>
              <a:rPr lang="zh-CN" altLang="en-US" sz="20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然而，另一方面，自由也需要强制。在某些情况下，为了维护社会的秩序和公正，必须有一些强制性的规定和制度。这些制度和规定为人们的自由行为设定了界限和准则，使人们在社会交往中能够相互尊重和和谐共处。例如，交通规则的制定和执行，保障了道路交通的秩序和安全，使得每个人都能在道路上自由地行驶。又如，法律制度的存在，为人们的自由权利提供了保障，防止了权力的滥用和侵犯。</a:t>
            </a:r>
            <a:endParaRPr lang="zh-CN" altLang="en-US" sz="2000" b="1" spc="100">
              <a:ln w="3175">
                <a:noFill/>
                <a:prstDash val="dash"/>
              </a:ln>
              <a:solidFill>
                <a:srgbClr val="0000FF"/>
              </a:solidFill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5" name="组合 4" title=""/>
          <p:cNvGrpSpPr/>
          <p:nvPr userDrawn="1">
            <p:custDataLst>
              <p:tags r:id="rId4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cxnSp>
        <p:nvCxnSpPr>
          <p:cNvPr id="3" name="直接连接符 2" title=""/>
          <p:cNvCxnSpPr/>
          <p:nvPr>
            <p:custDataLst>
              <p:tags r:id="rId9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10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sym typeface="微软雅黑"/>
              </a:rPr>
              <a:t>【审题指导】</a:t>
            </a:r>
            <a:endParaRPr lang="zh-CN" err="1">
              <a:solidFill>
                <a:schemeClr val="dk1"/>
              </a:solidFill>
              <a:latin typeface="汉仪旗黑-85S" panose="00020600040101010101" pitchFamily="18" charset="-122"/>
              <a:ea typeface="汉仪旗黑-85S" panose="00020600040101010101" pitchFamily="18" charset="-122"/>
              <a:sym typeface="微软雅黑"/>
            </a:endParaRPr>
          </a:p>
        </p:txBody>
      </p:sp>
      <p:sp>
        <p:nvSpPr>
          <p:cNvPr id="2" name="矩形 1" title=""/>
          <p:cNvSpPr/>
          <p:nvPr>
            <p:custDataLst>
              <p:tags r:id="rId11"/>
            </p:custDataLst>
          </p:nvPr>
        </p:nvSpPr>
        <p:spPr>
          <a:xfrm>
            <a:off x="1626212" y="1496376"/>
            <a:ext cx="8915978" cy="4779137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/>
              <a:ea typeface="微软雅黑"/>
              <a:cs typeface="+mn-ea"/>
              <a:sym typeface="+mn-lt"/>
            </a:endParaRPr>
          </a:p>
        </p:txBody>
      </p:sp>
      <p:cxnSp>
        <p:nvCxnSpPr>
          <p:cNvPr id="10" name="直接连接符 9" title=""/>
          <p:cNvCxnSpPr/>
          <p:nvPr>
            <p:custDataLst>
              <p:tags r:id="rId12"/>
            </p:custDataLst>
          </p:nvPr>
        </p:nvCxnSpPr>
        <p:spPr>
          <a:xfrm>
            <a:off x="1772264" y="1218995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 title=""/>
          <p:cNvCxnSpPr/>
          <p:nvPr>
            <p:custDataLst>
              <p:tags r:id="rId13"/>
            </p:custDataLst>
          </p:nvPr>
        </p:nvCxnSpPr>
        <p:spPr>
          <a:xfrm>
            <a:off x="1626210" y="128778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 title=""/>
          <p:cNvCxnSpPr/>
          <p:nvPr>
            <p:custDataLst>
              <p:tags r:id="rId14"/>
            </p:custDataLst>
          </p:nvPr>
        </p:nvCxnSpPr>
        <p:spPr>
          <a:xfrm>
            <a:off x="10166179" y="608516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>
            <p:custDataLst>
              <p:tags r:id="rId15"/>
            </p:custDataLst>
          </p:nvPr>
        </p:nvCxnSpPr>
        <p:spPr>
          <a:xfrm>
            <a:off x="10020125" y="6153960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6" title=""/>
          <p:cNvSpPr txBox="1"/>
          <p:nvPr>
            <p:custDataLst>
              <p:tags r:id="rId16"/>
            </p:custDataLst>
          </p:nvPr>
        </p:nvSpPr>
        <p:spPr>
          <a:xfrm>
            <a:off x="1892883" y="1731304"/>
            <a:ext cx="8382634" cy="4309278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18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此外，自由与强制之间的关系也是相互依存的。强制可以为自由提供保障，因为在一个法治社会中，法律制度的强制性可以保护个人的自由权利不受侵犯。同时，自由也可以为强制提供动力。在一个自由的社会中，人们会更加积极地参与社会事务，推动社会的发展和进步。这种积极参与的精神需要有一定的强制性来维护社会的稳定和秩序，防止社会陷入混乱和无序的状态。
</a:t>
            </a:r>
            <a:r>
              <a:rPr altLang="zh-CN" sz="18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      </a:t>
            </a:r>
            <a:r>
              <a:rPr lang="zh-CN" altLang="en-US" sz="18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综上所述，自由与强制之间的辩证关系是一个复杂而深刻的问题。它们之间既有对立的一面，又有相互依存的一面。在实践中，我们需要根据具体情况来平衡自由与强制的关系。这需要我们审慎地制定和执行制度和规定，既要保障人们的自由权利，又要维护社会的稳定和秩序。同时，我们也需要培养人们的自由精神和责任感，让他们能够自觉地遵守制度和规定，共同营造一个自由、和谐、有序的社会环境。只有在这样的社会环境中，人们才能真正享受到自由带来的幸福和满足。</a:t>
            </a:r>
            <a:endParaRPr lang="zh-CN" altLang="en-US" sz="1800" b="1" spc="100">
              <a:ln w="3175">
                <a:noFill/>
                <a:prstDash val="dash"/>
              </a:ln>
              <a:solidFill>
                <a:srgbClr val="0000FF"/>
              </a:solidFill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>
                <a:solidFill>
                  <a:schemeClr val="accent1"/>
                </a:solidFill>
              </a:rPr>
              <a:t>【相关名句及运用示范】</a:t>
            </a:r>
            <a:endParaRPr lang="en-US" altLang="zh-CN">
              <a:solidFill>
                <a:schemeClr val="accent1"/>
              </a:solidFill>
            </a:endParaRPr>
          </a:p>
        </p:txBody>
      </p:sp>
      <p:sp>
        <p:nvSpPr>
          <p:cNvPr id="4" name="标题 1" title=""/>
          <p:cNvSpPr txBox="1"/>
          <p:nvPr>
            <p:custDataLst>
              <p:tags r:id="rId4"/>
            </p:custDataLst>
          </p:nvPr>
        </p:nvSpPr>
        <p:spPr>
          <a:xfrm>
            <a:off x="2695338" y="4497050"/>
            <a:ext cx="6801323" cy="648704"/>
          </a:xfrm>
          <a:prstGeom prst="rect">
            <a:avLst/>
          </a:prstGeom>
        </p:spPr>
        <p:txBody>
          <a:bodyPr vert="horz" lIns="90000" tIns="46800" rIns="90000" bIns="4699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600" b="1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accent1"/>
                </a:solidFill>
                <a:uFillTx/>
                <a:ea typeface="微软雅黑"/>
                <a:cs typeface="Arial" pitchFamily="34" charset="0"/>
              </a:rPr>
              <a:t>03</a:t>
            </a:r>
            <a:endParaRPr lang="en-US" altLang="zh-CN">
              <a:solidFill>
                <a:schemeClr val="accent1"/>
              </a:solidFill>
              <a:uFillTx/>
              <a:ea typeface="微软雅黑"/>
              <a:cs typeface="Arial" pitchFamily="34" charset="0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5" name="组合 4" title=""/>
          <p:cNvGrpSpPr/>
          <p:nvPr userDrawn="1">
            <p:custDataLst>
              <p:tags r:id="rId4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cxnSp>
        <p:nvCxnSpPr>
          <p:cNvPr id="11" name="直接连接符 10" title=""/>
          <p:cNvCxnSpPr/>
          <p:nvPr>
            <p:custDataLst>
              <p:tags r:id="rId9"/>
            </p:custDataLst>
          </p:nvPr>
        </p:nvCxnSpPr>
        <p:spPr>
          <a:xfrm>
            <a:off x="457204" y="1371611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文本框 6" title=""/>
          <p:cNvSpPr txBox="1"/>
          <p:nvPr>
            <p:custDataLst>
              <p:tags r:id="rId10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cs typeface="汉仪旗黑-85S" panose="00020600040101010101" pitchFamily="18" charset="-122"/>
                <a:sym typeface="微软雅黑"/>
              </a:rPr>
              <a:t>不自由，毋宁死。（帕特里克 亨利）</a:t>
            </a:r>
            <a:endParaRPr lang="zh-CN" err="1">
              <a:solidFill>
                <a:schemeClr val="dk1"/>
              </a:solidFill>
              <a:latin typeface="汉仪旗黑-85S" panose="00020600040101010101" pitchFamily="18" charset="-122"/>
              <a:ea typeface="汉仪旗黑-85S" panose="00020600040101010101" pitchFamily="18" charset="-122"/>
              <a:cs typeface="汉仪旗黑-85S" panose="00020600040101010101" pitchFamily="18" charset="-122"/>
              <a:sym typeface="微软雅黑"/>
            </a:endParaRPr>
          </a:p>
        </p:txBody>
      </p:sp>
      <p:sp>
        <p:nvSpPr>
          <p:cNvPr id="3" name="副标题" title=""/>
          <p:cNvSpPr txBox="1"/>
          <p:nvPr>
            <p:custDataLst>
              <p:tags r:id="rId11"/>
            </p:custDataLst>
          </p:nvPr>
        </p:nvSpPr>
        <p:spPr>
          <a:xfrm>
            <a:off x="457204" y="762007"/>
            <a:ext cx="11277690" cy="457204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3"/>
                </a:solidFill>
              </a14:hiddenFill>
            </a:ext>
          </a:extLst>
        </p:spPr>
        <p:txBody>
          <a:bodyPr lIns="0" tIns="0" rIns="0" bIns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defRPr sz="2000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b="1" err="1">
                <a:solidFill>
                  <a:srgbClr val="0000FF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sym typeface="微软雅黑"/>
              </a:rPr>
              <a:t>适用主题：自由，重要性</a:t>
            </a:r>
            <a:endParaRPr b="1" err="1">
              <a:solidFill>
                <a:srgbClr val="0000FF"/>
              </a:solidFill>
              <a:latin typeface="汉仪旗黑-85S" panose="00020600040101010101" pitchFamily="18" charset="-122"/>
              <a:ea typeface="汉仪旗黑-85S" panose="00020600040101010101" pitchFamily="18" charset="-122"/>
              <a:sym typeface="微软雅黑"/>
            </a:endParaRPr>
          </a:p>
        </p:txBody>
      </p:sp>
      <p:sp>
        <p:nvSpPr>
          <p:cNvPr id="4" name="Title 6" title=""/>
          <p:cNvSpPr txBox="1"/>
          <p:nvPr>
            <p:custDataLst>
              <p:tags r:id="rId12"/>
            </p:custDataLst>
          </p:nvPr>
        </p:nvSpPr>
        <p:spPr>
          <a:xfrm>
            <a:off x="878840" y="2493645"/>
            <a:ext cx="10741660" cy="324231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8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运用示范：</a:t>
            </a:r>
            <a:endParaRPr lang="zh-CN" altLang="en-US" sz="2800" b="1" spc="100">
              <a:ln w="3175">
                <a:noFill/>
                <a:prstDash val="dash"/>
              </a:ln>
              <a:solidFill>
                <a:srgbClr val="0000FF"/>
              </a:solidFill>
              <a:uFillTx/>
              <a:latin typeface="微软雅黑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8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 </a:t>
            </a:r>
            <a:r>
              <a:rPr altLang="zh-CN" sz="28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     </a:t>
            </a:r>
            <a:r>
              <a:rPr lang="zh-CN" altLang="en-US" sz="28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帕特里克 亨利一生热爱自由，无比反感英国对北美殖民地的专制统治。他四处奔走，发表演说，号召人民奋起反抗。1775年3月23日，在弗吉尼亚议会演讲中，他高呼“不自由，毋宁死”的口号，吹响了美国独立战争的动员号角。</a:t>
            </a:r>
            <a:endParaRPr lang="zh-CN" altLang="en-US" sz="28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8" name="组合 7" title=""/>
          <p:cNvGrpSpPr/>
          <p:nvPr userDrawn="1">
            <p:custDataLst>
              <p:tags r:id="rId4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14" name="图片 13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cxnSp>
        <p:nvCxnSpPr>
          <p:cNvPr id="11" name="直接连接符 10" title=""/>
          <p:cNvCxnSpPr/>
          <p:nvPr>
            <p:custDataLst>
              <p:tags r:id="rId9"/>
            </p:custDataLst>
          </p:nvPr>
        </p:nvCxnSpPr>
        <p:spPr>
          <a:xfrm>
            <a:off x="457204" y="1371611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文本框 6" title=""/>
          <p:cNvSpPr txBox="1"/>
          <p:nvPr>
            <p:custDataLst>
              <p:tags r:id="rId10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sym typeface="微软雅黑"/>
              </a:rPr>
              <a:t>人生而自由，但无往不在枷锁之中。（卢梭）</a:t>
            </a:r>
            <a:endParaRPr lang="zh-CN" err="1">
              <a:solidFill>
                <a:schemeClr val="dk1"/>
              </a:solidFill>
              <a:latin typeface="汉仪旗黑-85S" panose="00020600040101010101" pitchFamily="18" charset="-122"/>
              <a:ea typeface="汉仪旗黑-85S" panose="00020600040101010101" pitchFamily="18" charset="-122"/>
              <a:sym typeface="微软雅黑"/>
            </a:endParaRPr>
          </a:p>
        </p:txBody>
      </p:sp>
      <p:sp>
        <p:nvSpPr>
          <p:cNvPr id="3" name="副标题" title=""/>
          <p:cNvSpPr txBox="1"/>
          <p:nvPr>
            <p:custDataLst>
              <p:tags r:id="rId11"/>
            </p:custDataLst>
          </p:nvPr>
        </p:nvSpPr>
        <p:spPr>
          <a:xfrm>
            <a:off x="457204" y="762007"/>
            <a:ext cx="11277690" cy="457204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3"/>
                </a:solidFill>
              </a14:hiddenFill>
            </a:ext>
          </a:extLst>
        </p:spPr>
        <p:txBody>
          <a:bodyPr lIns="0" tIns="0" rIns="0" bIns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defRPr sz="2000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400" b="1" err="1">
                <a:solidFill>
                  <a:srgbClr val="0000FF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sym typeface="微软雅黑"/>
              </a:rPr>
              <a:t>适用主题：自由，束缚</a:t>
            </a:r>
            <a:endParaRPr sz="2400" b="1" err="1">
              <a:solidFill>
                <a:srgbClr val="0000FF"/>
              </a:solidFill>
              <a:latin typeface="汉仪旗黑-85S" panose="00020600040101010101" pitchFamily="18" charset="-122"/>
              <a:ea typeface="汉仪旗黑-85S" panose="00020600040101010101" pitchFamily="18" charset="-122"/>
              <a:sym typeface="微软雅黑"/>
            </a:endParaRPr>
          </a:p>
        </p:txBody>
      </p:sp>
      <p:sp>
        <p:nvSpPr>
          <p:cNvPr id="9" name="矩形 8" title=""/>
          <p:cNvSpPr/>
          <p:nvPr>
            <p:custDataLst>
              <p:tags r:id="rId12"/>
            </p:custDataLst>
          </p:nvPr>
        </p:nvSpPr>
        <p:spPr>
          <a:xfrm>
            <a:off x="457835" y="1929765"/>
            <a:ext cx="11407140" cy="4369435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/>
              <a:ea typeface="微软雅黑"/>
              <a:cs typeface="+mn-ea"/>
              <a:sym typeface="+mn-lt"/>
            </a:endParaRPr>
          </a:p>
        </p:txBody>
      </p:sp>
      <p:cxnSp>
        <p:nvCxnSpPr>
          <p:cNvPr id="10" name="直接连接符 9" title=""/>
          <p:cNvCxnSpPr/>
          <p:nvPr>
            <p:custDataLst>
              <p:tags r:id="rId13"/>
            </p:custDataLst>
          </p:nvPr>
        </p:nvCxnSpPr>
        <p:spPr>
          <a:xfrm>
            <a:off x="2142870" y="1676212"/>
            <a:ext cx="364740" cy="364740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3" title=""/>
          <p:cNvCxnSpPr/>
          <p:nvPr>
            <p:custDataLst>
              <p:tags r:id="rId14"/>
            </p:custDataLst>
          </p:nvPr>
        </p:nvCxnSpPr>
        <p:spPr>
          <a:xfrm>
            <a:off x="2009335" y="1739108"/>
            <a:ext cx="364740" cy="364740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 title=""/>
          <p:cNvCxnSpPr/>
          <p:nvPr>
            <p:custDataLst>
              <p:tags r:id="rId15"/>
            </p:custDataLst>
          </p:nvPr>
        </p:nvCxnSpPr>
        <p:spPr>
          <a:xfrm>
            <a:off x="9817306" y="6125284"/>
            <a:ext cx="364740" cy="364740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>
            <p:custDataLst>
              <p:tags r:id="rId16"/>
            </p:custDataLst>
          </p:nvPr>
        </p:nvCxnSpPr>
        <p:spPr>
          <a:xfrm>
            <a:off x="9683771" y="6188180"/>
            <a:ext cx="364740" cy="364740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6" title=""/>
          <p:cNvSpPr txBox="1"/>
          <p:nvPr>
            <p:custDataLst>
              <p:tags r:id="rId17"/>
            </p:custDataLst>
          </p:nvPr>
        </p:nvSpPr>
        <p:spPr>
          <a:xfrm>
            <a:off x="595630" y="2369820"/>
            <a:ext cx="11139170" cy="348996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运用示范：</a:t>
            </a:r>
            <a:endParaRPr lang="zh-CN" altLang="en-US" sz="2400" b="1" spc="100">
              <a:ln w="3175">
                <a:noFill/>
                <a:prstDash val="dash"/>
              </a:ln>
              <a:solidFill>
                <a:srgbClr val="0000FF"/>
              </a:solidFill>
              <a:uFillTx/>
              <a:latin typeface="微软雅黑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 </a:t>
            </a:r>
            <a:r>
              <a:rPr altLang="zh-CN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    </a:t>
            </a:r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卢梭有言:“人生而自由，但无往不在枷锁之中。”自由和束缚是一对孪生兄弟，也是一枚硬币的两面，两者相互依存，结伴而行。这个世界从来不存在没有束缚的自由，就如同不存在没有堤岸的河流。因此，想要自由，就必须接受束缚，正如威默里所言：“要自由，就必须生活在一个法制的土地上！”</a:t>
            </a:r>
            <a:endParaRPr lang="zh-CN" altLang="en-US" sz="24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5" name="组合 4" title=""/>
          <p:cNvGrpSpPr/>
          <p:nvPr userDrawn="1">
            <p:custDataLst>
              <p:tags r:id="rId4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cxnSp>
        <p:nvCxnSpPr>
          <p:cNvPr id="3" name="直接连接符 2" title=""/>
          <p:cNvCxnSpPr/>
          <p:nvPr>
            <p:custDataLst>
              <p:tags r:id="rId9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10"/>
            </p:custDataLst>
          </p:nvPr>
        </p:nvSpPr>
        <p:spPr>
          <a:xfrm>
            <a:off x="457200" y="336550"/>
            <a:ext cx="11277600" cy="146621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sym typeface="微软雅黑"/>
              </a:rPr>
              <a:t>你可以唱歌，但不能在午夜破坏我的美梦。（佚名）</a:t>
            </a:r>
            <a:endParaRPr lang="zh-CN" err="1">
              <a:solidFill>
                <a:schemeClr val="dk1"/>
              </a:solidFill>
              <a:latin typeface="汉仪旗黑-85S" panose="00020600040101010101" pitchFamily="18" charset="-122"/>
              <a:ea typeface="汉仪旗黑-85S" panose="00020600040101010101" pitchFamily="18" charset="-122"/>
              <a:sym typeface="微软雅黑"/>
            </a:endParaRPr>
          </a:p>
          <a:p>
            <a:pPr>
              <a:lnSpc>
                <a:spcPct val="100000"/>
              </a:lnSpc>
            </a:pPr>
            <a:r>
              <a:rPr lang="zh-CN" altLang="en-US" sz="3100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sym typeface="+mn-ea"/>
              </a:rPr>
              <a:t>适用主题：自由，边界</a:t>
            </a:r>
            <a:r>
              <a:rPr lang="zh-CN" altLang="en-US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sym typeface="+mn-ea"/>
              </a:rPr>
              <a:t>
</a:t>
            </a:r>
            <a:endParaRPr lang="zh-CN" err="1">
              <a:solidFill>
                <a:schemeClr val="dk1"/>
              </a:solidFill>
              <a:latin typeface="汉仪旗黑-85S" panose="00020600040101010101" pitchFamily="18" charset="-122"/>
              <a:ea typeface="汉仪旗黑-85S" panose="00020600040101010101" pitchFamily="18" charset="-122"/>
              <a:sym typeface="微软雅黑"/>
            </a:endParaRPr>
          </a:p>
        </p:txBody>
      </p:sp>
      <p:sp>
        <p:nvSpPr>
          <p:cNvPr id="2" name="矩形 1" title=""/>
          <p:cNvSpPr/>
          <p:nvPr>
            <p:custDataLst>
              <p:tags r:id="rId11"/>
            </p:custDataLst>
          </p:nvPr>
        </p:nvSpPr>
        <p:spPr>
          <a:xfrm>
            <a:off x="567055" y="1496060"/>
            <a:ext cx="11264900" cy="4779010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/>
              <a:ea typeface="微软雅黑"/>
              <a:cs typeface="+mn-ea"/>
              <a:sym typeface="+mn-lt"/>
            </a:endParaRPr>
          </a:p>
        </p:txBody>
      </p:sp>
      <p:cxnSp>
        <p:nvCxnSpPr>
          <p:cNvPr id="10" name="直接连接符 9" title=""/>
          <p:cNvCxnSpPr/>
          <p:nvPr>
            <p:custDataLst>
              <p:tags r:id="rId12"/>
            </p:custDataLst>
          </p:nvPr>
        </p:nvCxnSpPr>
        <p:spPr>
          <a:xfrm>
            <a:off x="1772264" y="1218995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 title=""/>
          <p:cNvCxnSpPr/>
          <p:nvPr>
            <p:custDataLst>
              <p:tags r:id="rId13"/>
            </p:custDataLst>
          </p:nvPr>
        </p:nvCxnSpPr>
        <p:spPr>
          <a:xfrm>
            <a:off x="1626210" y="128778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 title=""/>
          <p:cNvCxnSpPr/>
          <p:nvPr>
            <p:custDataLst>
              <p:tags r:id="rId14"/>
            </p:custDataLst>
          </p:nvPr>
        </p:nvCxnSpPr>
        <p:spPr>
          <a:xfrm>
            <a:off x="10166179" y="608516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>
            <p:custDataLst>
              <p:tags r:id="rId15"/>
            </p:custDataLst>
          </p:nvPr>
        </p:nvCxnSpPr>
        <p:spPr>
          <a:xfrm>
            <a:off x="10020125" y="6153960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6" title=""/>
          <p:cNvSpPr txBox="1"/>
          <p:nvPr>
            <p:custDataLst>
              <p:tags r:id="rId16"/>
            </p:custDataLst>
          </p:nvPr>
        </p:nvSpPr>
        <p:spPr>
          <a:xfrm>
            <a:off x="711835" y="1977390"/>
            <a:ext cx="10654030" cy="381698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运用示范：</a:t>
            </a:r>
            <a:endParaRPr lang="zh-CN" altLang="en-US" sz="2400" b="1" spc="100">
              <a:ln w="3175">
                <a:noFill/>
                <a:prstDash val="dash"/>
              </a:ln>
              <a:solidFill>
                <a:srgbClr val="0000FF"/>
              </a:solidFill>
              <a:uFillTx/>
              <a:latin typeface="微软雅黑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 </a:t>
            </a:r>
            <a:r>
              <a:rPr altLang="zh-CN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   </a:t>
            </a:r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没有不受约束的自由，因为自由都是有边界的。“你可以唱歌，但不能在午夜破坏我的美梦。”只有严格守住自由的边界，才不会干扰他人，进而保证每个人都能拥有属于自己的自由世界。反之，没有边界的自由，看似空间更大，其实最终必然会变成一场灾难。</a:t>
            </a:r>
            <a:endParaRPr lang="zh-CN" altLang="en-US" sz="24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5" name="组合 4" title=""/>
          <p:cNvGrpSpPr/>
          <p:nvPr userDrawn="1">
            <p:custDataLst>
              <p:tags r:id="rId4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cxnSp>
        <p:nvCxnSpPr>
          <p:cNvPr id="3" name="直接连接符 2" title=""/>
          <p:cNvCxnSpPr/>
          <p:nvPr>
            <p:custDataLst>
              <p:tags r:id="rId9"/>
            </p:custDataLst>
          </p:nvPr>
        </p:nvCxnSpPr>
        <p:spPr>
          <a:xfrm>
            <a:off x="457204" y="914407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文本框 6" title=""/>
          <p:cNvSpPr txBox="1"/>
          <p:nvPr>
            <p:custDataLst>
              <p:tags r:id="rId10"/>
            </p:custDataLst>
          </p:nvPr>
        </p:nvSpPr>
        <p:spPr>
          <a:xfrm>
            <a:off x="457204" y="33655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err="1">
                <a:solidFill>
                  <a:schemeClr val="dk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sym typeface="微软雅黑"/>
              </a:rPr>
              <a:t>自由固不是钱所买到的，但能够为钱而卖掉。（鲁迅）</a:t>
            </a:r>
            <a:endParaRPr lang="zh-CN" err="1">
              <a:solidFill>
                <a:schemeClr val="dk1"/>
              </a:solidFill>
              <a:latin typeface="汉仪旗黑-85S" panose="00020600040101010101" pitchFamily="18" charset="-122"/>
              <a:ea typeface="汉仪旗黑-85S" panose="00020600040101010101" pitchFamily="18" charset="-122"/>
              <a:sym typeface="微软雅黑"/>
            </a:endParaRPr>
          </a:p>
          <a:p>
            <a:pPr>
              <a:lnSpc>
                <a:spcPct val="100000"/>
              </a:lnSpc>
            </a:pPr>
            <a:endParaRPr lang="zh-CN" err="1">
              <a:solidFill>
                <a:schemeClr val="dk1"/>
              </a:solidFill>
              <a:latin typeface="汉仪旗黑-85S" panose="00020600040101010101" pitchFamily="18" charset="-122"/>
              <a:ea typeface="汉仪旗黑-85S" panose="00020600040101010101" pitchFamily="18" charset="-122"/>
              <a:sym typeface="微软雅黑"/>
            </a:endParaRPr>
          </a:p>
        </p:txBody>
      </p:sp>
      <p:sp>
        <p:nvSpPr>
          <p:cNvPr id="2" name="矩形 1" title=""/>
          <p:cNvSpPr/>
          <p:nvPr>
            <p:custDataLst>
              <p:tags r:id="rId11"/>
            </p:custDataLst>
          </p:nvPr>
        </p:nvSpPr>
        <p:spPr>
          <a:xfrm>
            <a:off x="904875" y="1496060"/>
            <a:ext cx="10727055" cy="4779010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/>
              <a:ea typeface="微软雅黑"/>
              <a:cs typeface="+mn-ea"/>
              <a:sym typeface="+mn-lt"/>
            </a:endParaRPr>
          </a:p>
        </p:txBody>
      </p:sp>
      <p:cxnSp>
        <p:nvCxnSpPr>
          <p:cNvPr id="10" name="直接连接符 9" title=""/>
          <p:cNvCxnSpPr/>
          <p:nvPr>
            <p:custDataLst>
              <p:tags r:id="rId12"/>
            </p:custDataLst>
          </p:nvPr>
        </p:nvCxnSpPr>
        <p:spPr>
          <a:xfrm>
            <a:off x="1772264" y="1218995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 title=""/>
          <p:cNvCxnSpPr/>
          <p:nvPr>
            <p:custDataLst>
              <p:tags r:id="rId13"/>
            </p:custDataLst>
          </p:nvPr>
        </p:nvCxnSpPr>
        <p:spPr>
          <a:xfrm>
            <a:off x="1626210" y="128778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 title=""/>
          <p:cNvCxnSpPr/>
          <p:nvPr>
            <p:custDataLst>
              <p:tags r:id="rId14"/>
            </p:custDataLst>
          </p:nvPr>
        </p:nvCxnSpPr>
        <p:spPr>
          <a:xfrm>
            <a:off x="10166179" y="6085167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>
            <p:custDataLst>
              <p:tags r:id="rId15"/>
            </p:custDataLst>
          </p:nvPr>
        </p:nvCxnSpPr>
        <p:spPr>
          <a:xfrm>
            <a:off x="10020125" y="6153960"/>
            <a:ext cx="398934" cy="398934"/>
          </a:xfrm>
          <a:prstGeom prst="line">
            <a:avLst/>
          </a:prstGeom>
          <a:ln w="158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6" title=""/>
          <p:cNvSpPr txBox="1"/>
          <p:nvPr>
            <p:custDataLst>
              <p:tags r:id="rId16"/>
            </p:custDataLst>
          </p:nvPr>
        </p:nvSpPr>
        <p:spPr>
          <a:xfrm>
            <a:off x="1003300" y="1977390"/>
            <a:ext cx="10408285" cy="381698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运用示范：</a:t>
            </a:r>
            <a:endParaRPr lang="zh-CN" altLang="en-US" sz="2400" b="1" spc="100">
              <a:ln w="3175">
                <a:noFill/>
                <a:prstDash val="dash"/>
              </a:ln>
              <a:solidFill>
                <a:srgbClr val="0000FF"/>
              </a:solidFill>
              <a:uFillTx/>
              <a:latin typeface="微软雅黑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恩格斯说：“自由不是像财产一样的物品，而是人永恒权利。”然而，可悲的是，纵观历史，会发现有不少人把自由当做了财产一样的物品，轻而易举地卖掉了。这种状况，让鲁迅哀其不幸，发出了“自由固不是钱所买到的，但能够为钱而卖掉”的悲叹。</a:t>
            </a:r>
            <a:endParaRPr lang="zh-CN" altLang="en-US" sz="24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5" name="组合 4" title=""/>
          <p:cNvGrpSpPr/>
          <p:nvPr userDrawn="1">
            <p:custDataLst>
              <p:tags r:id="rId4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cxnSp>
        <p:nvCxnSpPr>
          <p:cNvPr id="11" name="直接连接符 10" title=""/>
          <p:cNvCxnSpPr/>
          <p:nvPr>
            <p:custDataLst>
              <p:tags r:id="rId9"/>
            </p:custDataLst>
          </p:nvPr>
        </p:nvCxnSpPr>
        <p:spPr>
          <a:xfrm>
            <a:off x="457204" y="1371611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文本框 6" title=""/>
          <p:cNvSpPr txBox="1"/>
          <p:nvPr>
            <p:custDataLst>
              <p:tags r:id="rId10"/>
            </p:custDataLst>
          </p:nvPr>
        </p:nvSpPr>
        <p:spPr>
          <a:xfrm>
            <a:off x="457204" y="152401"/>
            <a:ext cx="11277690" cy="609605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sz="3555" err="1">
                <a:solidFill>
                  <a:schemeClr val="dk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sym typeface="微软雅黑"/>
              </a:rPr>
              <a:t>自由只存在于束缚之中，没有堤岸，哪有江河？（金斯伯格）</a:t>
            </a:r>
            <a:endParaRPr lang="zh-CN" sz="3555" err="1">
              <a:solidFill>
                <a:schemeClr val="dk1"/>
              </a:solidFill>
              <a:latin typeface="汉仪旗黑-85S" panose="00020600040101010101" pitchFamily="18" charset="-122"/>
              <a:ea typeface="汉仪旗黑-85S" panose="00020600040101010101" pitchFamily="18" charset="-122"/>
              <a:sym typeface="微软雅黑"/>
            </a:endParaRPr>
          </a:p>
        </p:txBody>
      </p:sp>
      <p:sp>
        <p:nvSpPr>
          <p:cNvPr id="3" name="副标题" title=""/>
          <p:cNvSpPr txBox="1"/>
          <p:nvPr>
            <p:custDataLst>
              <p:tags r:id="rId11"/>
            </p:custDataLst>
          </p:nvPr>
        </p:nvSpPr>
        <p:spPr>
          <a:xfrm>
            <a:off x="457204" y="762007"/>
            <a:ext cx="11277690" cy="457204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3"/>
                </a:solidFill>
              </a14:hiddenFill>
            </a:ext>
          </a:extLst>
        </p:spPr>
        <p:txBody>
          <a:bodyPr lIns="0" tIns="0" rIns="0" bIns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defRPr sz="2000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400" b="1" err="1">
                <a:solidFill>
                  <a:srgbClr val="0000FF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sym typeface="微软雅黑"/>
              </a:rPr>
              <a:t>适用主题：自由，束缚，边界</a:t>
            </a:r>
            <a:endParaRPr sz="2400" b="1" err="1">
              <a:solidFill>
                <a:srgbClr val="0000FF"/>
              </a:solidFill>
              <a:latin typeface="汉仪旗黑-85S" panose="00020600040101010101" pitchFamily="18" charset="-122"/>
              <a:ea typeface="汉仪旗黑-85S" panose="00020600040101010101" pitchFamily="18" charset="-122"/>
              <a:sym typeface="微软雅黑"/>
            </a:endParaRPr>
          </a:p>
        </p:txBody>
      </p:sp>
      <p:sp>
        <p:nvSpPr>
          <p:cNvPr id="4" name="Title 6" title=""/>
          <p:cNvSpPr txBox="1"/>
          <p:nvPr>
            <p:custDataLst>
              <p:tags r:id="rId12"/>
            </p:custDataLst>
          </p:nvPr>
        </p:nvSpPr>
        <p:spPr>
          <a:xfrm>
            <a:off x="1045210" y="1993900"/>
            <a:ext cx="9825355" cy="324231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运用示范：</a:t>
            </a:r>
            <a:endParaRPr lang="zh-CN" altLang="en-US" sz="2400" b="1" spc="100">
              <a:ln w="3175">
                <a:noFill/>
                <a:prstDash val="dash"/>
              </a:ln>
              <a:solidFill>
                <a:srgbClr val="0000FF"/>
              </a:solidFill>
              <a:uFillTx/>
              <a:latin typeface="微软雅黑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“你从雪山走来，春潮是你的丰采；你向东海奔去，惊涛是你的气概。”有人讴歌江河，也羡慕江河，因为江河滚滚东流，无拘无束。然而，他们不知道的是，看似自由的江河，其实也并非完全自由。因为它的自由也只存在于束缚之中。试想，如果没有堤岸，又哪里有江河呢？</a:t>
            </a:r>
            <a:endParaRPr lang="zh-CN" altLang="en-US" sz="24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5" name="组合 4" title=""/>
          <p:cNvGrpSpPr/>
          <p:nvPr userDrawn="1">
            <p:custDataLst>
              <p:tags r:id="rId4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cxnSp>
        <p:nvCxnSpPr>
          <p:cNvPr id="11" name="直接连接符 10" title=""/>
          <p:cNvCxnSpPr/>
          <p:nvPr>
            <p:custDataLst>
              <p:tags r:id="rId9"/>
            </p:custDataLst>
          </p:nvPr>
        </p:nvCxnSpPr>
        <p:spPr>
          <a:xfrm>
            <a:off x="457204" y="1371611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文本框 6" title=""/>
          <p:cNvSpPr txBox="1"/>
          <p:nvPr>
            <p:custDataLst>
              <p:tags r:id="rId10"/>
            </p:custDataLst>
          </p:nvPr>
        </p:nvSpPr>
        <p:spPr>
          <a:xfrm>
            <a:off x="457200" y="152400"/>
            <a:ext cx="11277600" cy="1219200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sz="3555" err="1">
                <a:solidFill>
                  <a:schemeClr val="dk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sym typeface="微软雅黑"/>
              </a:rPr>
              <a:t>自由意味着责任，这就是大多数人畏惧它的缘故。（萧伯纳）</a:t>
            </a:r>
            <a:endParaRPr lang="zh-CN" sz="3555" err="1">
              <a:solidFill>
                <a:schemeClr val="dk1"/>
              </a:solidFill>
              <a:latin typeface="汉仪旗黑-85S" panose="00020600040101010101" pitchFamily="18" charset="-122"/>
              <a:ea typeface="汉仪旗黑-85S" panose="00020600040101010101" pitchFamily="18" charset="-122"/>
              <a:sym typeface="微软雅黑"/>
            </a:endParaRPr>
          </a:p>
          <a:p>
            <a:pPr>
              <a:lnSpc>
                <a:spcPct val="100000"/>
              </a:lnSpc>
            </a:pPr>
            <a:r>
              <a:rPr lang="zh-CN" sz="3555" err="1">
                <a:solidFill>
                  <a:srgbClr val="0000FF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sym typeface="微软雅黑"/>
              </a:rPr>
              <a:t>适用主题：自由，责任</a:t>
            </a:r>
            <a:endParaRPr lang="zh-CN" sz="3555" err="1">
              <a:solidFill>
                <a:srgbClr val="0000FF"/>
              </a:solidFill>
              <a:latin typeface="汉仪旗黑-85S" panose="00020600040101010101" pitchFamily="18" charset="-122"/>
              <a:ea typeface="汉仪旗黑-85S" panose="00020600040101010101" pitchFamily="18" charset="-122"/>
              <a:sym typeface="微软雅黑"/>
            </a:endParaRPr>
          </a:p>
        </p:txBody>
      </p:sp>
      <p:sp>
        <p:nvSpPr>
          <p:cNvPr id="4" name="Title 6" title=""/>
          <p:cNvSpPr txBox="1"/>
          <p:nvPr>
            <p:custDataLst>
              <p:tags r:id="rId11"/>
            </p:custDataLst>
          </p:nvPr>
        </p:nvSpPr>
        <p:spPr>
          <a:xfrm>
            <a:off x="1045210" y="1993900"/>
            <a:ext cx="9825355" cy="324231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运用示范：</a:t>
            </a:r>
            <a:endParaRPr lang="zh-CN" altLang="en-US" sz="2400" b="1" spc="100">
              <a:ln w="3175">
                <a:noFill/>
                <a:prstDash val="dash"/>
              </a:ln>
              <a:solidFill>
                <a:srgbClr val="0000FF"/>
              </a:solidFill>
              <a:uFillTx/>
              <a:latin typeface="微软雅黑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为什么这么多人害怕自由呢？因为自由意味着责任，意味着你必须为自己的一言一行负责到底。为了推卸这种责任，很多人选择逃避自由，出卖自由。最终，他们平和地默认了专制，温顺地接受了枷锁，从站着的自由人变成了跪着的奴隶。</a:t>
            </a:r>
            <a:endParaRPr lang="zh-CN" altLang="en-US" sz="24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5" name="组合 4" title=""/>
          <p:cNvGrpSpPr/>
          <p:nvPr userDrawn="1">
            <p:custDataLst>
              <p:tags r:id="rId4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cxnSp>
        <p:nvCxnSpPr>
          <p:cNvPr id="11" name="直接连接符 10" title=""/>
          <p:cNvCxnSpPr/>
          <p:nvPr>
            <p:custDataLst>
              <p:tags r:id="rId9"/>
            </p:custDataLst>
          </p:nvPr>
        </p:nvCxnSpPr>
        <p:spPr>
          <a:xfrm>
            <a:off x="457204" y="1371611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文本框 6" title=""/>
          <p:cNvSpPr txBox="1"/>
          <p:nvPr>
            <p:custDataLst>
              <p:tags r:id="rId10"/>
            </p:custDataLst>
          </p:nvPr>
        </p:nvSpPr>
        <p:spPr>
          <a:xfrm>
            <a:off x="457200" y="152400"/>
            <a:ext cx="11734800" cy="1219200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sz="3555" err="1">
                <a:solidFill>
                  <a:schemeClr val="dk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sym typeface="微软雅黑"/>
              </a:rPr>
              <a:t>7.贪安稳就没有自由，要自由就要历些危险。只有这两条路。（鲁迅）</a:t>
            </a:r>
            <a:endParaRPr lang="zh-CN" sz="3555" err="1">
              <a:solidFill>
                <a:schemeClr val="dk1"/>
              </a:solidFill>
              <a:latin typeface="汉仪旗黑-85S" panose="00020600040101010101" pitchFamily="18" charset="-122"/>
              <a:ea typeface="汉仪旗黑-85S" panose="00020600040101010101" pitchFamily="18" charset="-122"/>
              <a:sym typeface="微软雅黑"/>
            </a:endParaRPr>
          </a:p>
          <a:p>
            <a:pPr>
              <a:lnSpc>
                <a:spcPct val="100000"/>
              </a:lnSpc>
            </a:pPr>
            <a:r>
              <a:rPr lang="zh-CN" sz="3555" err="1">
                <a:solidFill>
                  <a:srgbClr val="0000FF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sym typeface="微软雅黑"/>
              </a:rPr>
              <a:t>适用主题：自由，安稳</a:t>
            </a:r>
            <a:endParaRPr lang="zh-CN" sz="3555" err="1">
              <a:solidFill>
                <a:srgbClr val="0000FF"/>
              </a:solidFill>
              <a:latin typeface="汉仪旗黑-85S" panose="00020600040101010101" pitchFamily="18" charset="-122"/>
              <a:ea typeface="汉仪旗黑-85S" panose="00020600040101010101" pitchFamily="18" charset="-122"/>
              <a:sym typeface="微软雅黑"/>
            </a:endParaRPr>
          </a:p>
        </p:txBody>
      </p:sp>
      <p:sp>
        <p:nvSpPr>
          <p:cNvPr id="4" name="Title 6" title=""/>
          <p:cNvSpPr txBox="1"/>
          <p:nvPr>
            <p:custDataLst>
              <p:tags r:id="rId11"/>
            </p:custDataLst>
          </p:nvPr>
        </p:nvSpPr>
        <p:spPr>
          <a:xfrm>
            <a:off x="1045210" y="1993900"/>
            <a:ext cx="9825355" cy="324231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运用示范：</a:t>
            </a:r>
            <a:endParaRPr lang="zh-CN" altLang="en-US" sz="2400" b="1" spc="100">
              <a:ln w="3175">
                <a:noFill/>
                <a:prstDash val="dash"/>
              </a:ln>
              <a:solidFill>
                <a:srgbClr val="0000FF"/>
              </a:solidFill>
              <a:uFillTx/>
              <a:latin typeface="微软雅黑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自由不是上天恩赐的，而是我们通过努力争取来的。要争取自由，就不能患得患失，应该敢于冒险，勇于斗争，这正如鲁迅先生所言，“贪安稳就没有自由，要自由就要历些危险。只有这两条路。”</a:t>
            </a:r>
            <a:endParaRPr lang="zh-CN" altLang="en-US" sz="24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5" name="组合 4" title=""/>
          <p:cNvGrpSpPr/>
          <p:nvPr userDrawn="1">
            <p:custDataLst>
              <p:tags r:id="rId4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cxnSp>
        <p:nvCxnSpPr>
          <p:cNvPr id="11" name="直接连接符 10" title=""/>
          <p:cNvCxnSpPr/>
          <p:nvPr>
            <p:custDataLst>
              <p:tags r:id="rId9"/>
            </p:custDataLst>
          </p:nvPr>
        </p:nvCxnSpPr>
        <p:spPr>
          <a:xfrm>
            <a:off x="457204" y="1371611"/>
            <a:ext cx="11277690" cy="127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文本框 6" title=""/>
          <p:cNvSpPr txBox="1"/>
          <p:nvPr>
            <p:custDataLst>
              <p:tags r:id="rId10"/>
            </p:custDataLst>
          </p:nvPr>
        </p:nvSpPr>
        <p:spPr>
          <a:xfrm>
            <a:off x="457200" y="152400"/>
            <a:ext cx="11277600" cy="1219200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sz="3555" err="1">
                <a:solidFill>
                  <a:schemeClr val="dk1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sym typeface="微软雅黑"/>
              </a:rPr>
              <a:t>一个人的绝对自由是疯狂，一个国家的绝对自由是混乱。（罗曼·罗兰）</a:t>
            </a:r>
            <a:endParaRPr lang="zh-CN" sz="3555" err="1">
              <a:solidFill>
                <a:schemeClr val="dk1"/>
              </a:solidFill>
              <a:latin typeface="汉仪旗黑-85S" panose="00020600040101010101" pitchFamily="18" charset="-122"/>
              <a:ea typeface="汉仪旗黑-85S" panose="00020600040101010101" pitchFamily="18" charset="-122"/>
              <a:sym typeface="微软雅黑"/>
            </a:endParaRPr>
          </a:p>
          <a:p>
            <a:pPr>
              <a:lnSpc>
                <a:spcPct val="100000"/>
              </a:lnSpc>
            </a:pPr>
            <a:r>
              <a:rPr lang="zh-CN" sz="3555" err="1">
                <a:solidFill>
                  <a:srgbClr val="0000FF"/>
                </a:solidFill>
                <a:latin typeface="汉仪旗黑-85S" panose="00020600040101010101" pitchFamily="18" charset="-122"/>
                <a:ea typeface="汉仪旗黑-85S" panose="00020600040101010101" pitchFamily="18" charset="-122"/>
                <a:sym typeface="微软雅黑"/>
              </a:rPr>
              <a:t>适用主题：自由，束缚，边界</a:t>
            </a:r>
            <a:endParaRPr lang="zh-CN" sz="3555" err="1">
              <a:solidFill>
                <a:srgbClr val="0000FF"/>
              </a:solidFill>
              <a:latin typeface="汉仪旗黑-85S" panose="00020600040101010101" pitchFamily="18" charset="-122"/>
              <a:ea typeface="汉仪旗黑-85S" panose="00020600040101010101" pitchFamily="18" charset="-122"/>
              <a:sym typeface="微软雅黑"/>
            </a:endParaRPr>
          </a:p>
        </p:txBody>
      </p:sp>
      <p:sp>
        <p:nvSpPr>
          <p:cNvPr id="4" name="Title 6" title=""/>
          <p:cNvSpPr txBox="1"/>
          <p:nvPr>
            <p:custDataLst>
              <p:tags r:id="rId11"/>
            </p:custDataLst>
          </p:nvPr>
        </p:nvSpPr>
        <p:spPr>
          <a:xfrm>
            <a:off x="1045210" y="1993900"/>
            <a:ext cx="9825355" cy="324231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rgbClr val="0000FF"/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运用示范：</a:t>
            </a:r>
            <a:endParaRPr lang="zh-CN" altLang="en-US" sz="2400" b="1" spc="100">
              <a:ln w="3175">
                <a:noFill/>
                <a:prstDash val="dash"/>
              </a:ln>
              <a:solidFill>
                <a:srgbClr val="0000FF"/>
              </a:solidFill>
              <a:uFillTx/>
              <a:latin typeface="微软雅黑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20000"/>
              </a:lnSpc>
              <a:spcAft>
                <a:spcPts val="800"/>
              </a:spcAft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微软雅黑" panose="020b0503020204020204" charset="-122"/>
              </a:rPr>
              <a:t>法国大革命以“自由”的口号开篇，却以血腥的恐怖收场，原因就在于参与者所追求的自由，越过了边界。不受边界约束的自由，就像不受堤岸束缚的江河，极容易泛滥成灾。对此，罗曼·罗兰也在《人生格言》中总结为：“一个人的绝对自由是疯狂，一个国家的绝对自由是混乱。”</a:t>
            </a:r>
            <a:endParaRPr lang="zh-CN" altLang="en-US" sz="24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https://d.book118.com/778051006106006042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ustom20206915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f*1_1_1"/>
  <p:tag name="KSO_WM_UNIT_INDEX" val="1_1_1"/>
  <p:tag name="KSO_WM_UNIT_LAYERLEVEL" val="1_1_1"/>
  <p:tag name="KSO_WM_UNIT_NOCLEAR" val="0"/>
  <p:tag name="KSO_WM_UNIT_PRESET_TEXT" val="请言简意赅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i*1_1_1"/>
  <p:tag name="KSO_WM_UNIT_INDEX" val="1_1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i*1_1_2"/>
  <p:tag name="KSO_WM_UNIT_INDEX" val="1_1_2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f*1_2_1"/>
  <p:tag name="KSO_WM_UNIT_INDEX" val="1_2_1"/>
  <p:tag name="KSO_WM_UNIT_LAYERLEVEL" val="1_1_1"/>
  <p:tag name="KSO_WM_UNIT_NOCLEAR" val="0"/>
  <p:tag name="KSO_WM_UNIT_PRESET_TEXT" val="请言简意赅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VALUE" val="12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i*1_2_1"/>
  <p:tag name="KSO_WM_UNIT_INDEX" val="1_2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i*1_2_2"/>
  <p:tag name="KSO_WM_UNIT_INDEX" val="1_2_2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f*1_4_1"/>
  <p:tag name="KSO_WM_UNIT_INDEX" val="1_4_1"/>
  <p:tag name="KSO_WM_UNIT_LAYERLEVEL" val="1_1_1"/>
  <p:tag name="KSO_WM_UNIT_NOCLEAR" val="0"/>
  <p:tag name="KSO_WM_UNIT_PRESET_TEXT" val="请言简意赅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i*1_4_1"/>
  <p:tag name="KSO_WM_UNIT_INDEX" val="1_4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i*1_4_2"/>
  <p:tag name="KSO_WM_UNIT_INDEX" val="1_4_2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i*1_5_1"/>
  <p:tag name="KSO_WM_UNIT_INDEX" val="1_5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i*1_5_2"/>
  <p:tag name="KSO_WM_UNIT_INDEX" val="1_5_2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f*1_3_1"/>
  <p:tag name="KSO_WM_UNIT_INDEX" val="1_3_1"/>
  <p:tag name="KSO_WM_UNIT_LAYERLEVEL" val="1_1_1"/>
  <p:tag name="KSO_WM_UNIT_NOCLEAR" val="0"/>
  <p:tag name="KSO_WM_UNIT_PRESET_TEXT" val="请言简意赅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i*1_3_1"/>
  <p:tag name="KSO_WM_UNIT_INDEX" val="1_3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i*1_3_2"/>
  <p:tag name="KSO_WM_UNIT_INDEX" val="1_3_2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custom20206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4"/>
  <p:tag name="KSO_WM_UNIT_TEXT_FILL_FORE_SCHEMECOLOR_INDEX_BRIGHTNESS" val="0"/>
  <p:tag name="KSO_WM_UNIT_TEXT_FILL_TYPE" val="1"/>
  <p:tag name="KSO_WM_UNIT_TYPE" val="a"/>
  <p:tag name="KSO_WM_UNIT_VALUE" val="4"/>
</p:tagLst>
</file>

<file path=ppt/tags/tag191.xml><?xml version="1.0" encoding="utf-8"?>
<p:tagLst xmlns:p="http://schemas.openxmlformats.org/presentationml/2006/main">
  <p:tag name="KSO_WM_BEAUTIFY_FLAG" val=""/>
  <p:tag name="KSO_WM_DIAGRAM_GROUP_CODE" val="l1-1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5*l_h_f*1_5_1"/>
  <p:tag name="KSO_WM_UNIT_INDEX" val="1_5_1"/>
  <p:tag name="KSO_WM_UNIT_LAYERLEVEL" val="1_1_1"/>
  <p:tag name="KSO_WM_UNIT_NOCLEAR" val="0"/>
  <p:tag name="KSO_WM_UNIT_PRESET_TEXT" val="请言简意赅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SLIDE_BACKGROUND_TYPE" val="general"/>
  <p:tag name="KSO_WM_SLIDE_BK_DARK_LIGHT" val="2"/>
  <p:tag name="KSO_WM_SLIDE_DIAGTYPE" val="l"/>
  <p:tag name="KSO_WM_SLIDE_ID" val="custom20206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6915"/>
  <p:tag name="KSO_WM_TEMPLATE_MASTER_TYPE" val="1"/>
  <p:tag name="KSO_WM_TEMPLATE_SUBCATEGORY" val="0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添加标题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VALUE" val="13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3*e*1"/>
  <p:tag name="KSO_WM_UNIT_INDEX" val="1"/>
  <p:tag name="KSO_WM_UNIT_ISCONTENTSTITLE" val="0"/>
  <p:tag name="KSO_WM_UNIT_LAYERLEVEL" val="1"/>
  <p:tag name="KSO_WM_UNIT_NOCLEAR" val="0"/>
  <p:tag name="KSO_WM_UNIT_PRESET_TEXT" val="PART.01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18"/>
</p:tagLst>
</file>

<file path=ppt/tags/tag195.xml><?xml version="1.0" encoding="utf-8"?>
<p:tagLst xmlns:p="http://schemas.openxmlformats.org/presentationml/2006/main">
  <p:tag name="KSO_WM_BEAUTIFY_FLAG" val="#wm#"/>
  <p:tag name="KSO_WM_COMBINE_RELATE_SLIDE_ID" val="background20176890_6"/>
  <p:tag name="KSO_WM_SLIDE_ID" val="custom20177418_13"/>
  <p:tag name="KSO_WM_SLIDE_INDEX" val="13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177418"/>
  <p:tag name="KSO_WM_TEMPLATE_MASTER_TYPE" val="1"/>
  <p:tag name="KSO_WM_TEMPLATE_SUBCATEGORY" val="17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202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8604_1*i*1"/>
  <p:tag name="KSO_WM_UNIT_INDEX" val="1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864"/>
  <p:tag name="WM_BEAUTIFY_ZORDER_FLAG_TAG" val="3"/>
</p:tagLst>
</file>

<file path=ppt/tags/tag203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65248d0e2eac4a16859a1c0559d33ac9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2"/>
  <p:tag name="KSO_WM_UNIT_INDEX" val="2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4"/>
</p:tagLst>
</file>

<file path=ppt/tags/tag204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d26b32aaa4d84b0dbd1030a6cabd7a68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3"/>
  <p:tag name="KSO_WM_UNIT_INDEX" val="3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5"/>
</p:tagLst>
</file>

<file path=ppt/tags/tag205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808fb1adb4d744cc9d369074d0507e4f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4"/>
  <p:tag name="KSO_WM_UNIT_INDEX" val="4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6"/>
</p:tagLst>
</file>

<file path=ppt/tags/tag206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060ccbb9a83241f2a52575c4e4f76136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5"/>
  <p:tag name="KSO_WM_UNIT_INDEX" val="5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7"/>
</p:tagLst>
</file>

<file path=ppt/tags/tag207.xml><?xml version="1.0" encoding="utf-8"?>
<p:tagLst xmlns:p="http://schemas.openxmlformats.org/presentationml/2006/main">
  <p:tag name="KSO_WM_ASSEMBLE_CHIP_INDEX" val="ff7d2160ef064691979e787d147d2e44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5557aaf2e9bc4b2499ccf5d271336ab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860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588"/>
  <p:tag name="WM_BEAUTIFY_ZORDER_FLAG_TAG" val="8"/>
</p:tagLst>
</file>

<file path=ppt/tags/tag208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3-05T14:57:27&quot;,&quot;maxSize&quot;:{&quot;size1&quot;:20},&quot;minSize&quot;:{&quot;size1&quot;:11.2},&quot;normalSize&quot;:{&quot;size1&quot;:11.2},&quot;subLayout&quot;:[{&quot;id&quot;:&quot;2024-03-05T14:57:27&quot;,&quot;margin&quot;:{&quot;bottom&quot;:0.025999998673796654,&quot;left&quot;:1.2699999809265137,&quot;right&quot;:1.2699999809265137,&quot;top&quot;:0.4230000376701355},&quot;type&quot;:0},{&quot;id&quot;:&quot;2024-03-05T14:57:27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添加标题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VALUE" val="13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3*e*1"/>
  <p:tag name="KSO_WM_UNIT_INDEX" val="1"/>
  <p:tag name="KSO_WM_UNIT_ISCONTENTSTITLE" val="0"/>
  <p:tag name="KSO_WM_UNIT_LAYERLEVEL" val="1"/>
  <p:tag name="KSO_WM_UNIT_NOCLEAR" val="0"/>
  <p:tag name="KSO_WM_UNIT_PRESET_TEXT" val="PART.01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18"/>
</p:tagLst>
</file>

<file path=ppt/tags/tag211.xml><?xml version="1.0" encoding="utf-8"?>
<p:tagLst xmlns:p="http://schemas.openxmlformats.org/presentationml/2006/main">
  <p:tag name="KSO_WM_BEAUTIFY_FLAG" val="#wm#"/>
  <p:tag name="KSO_WM_COMBINE_RELATE_SLIDE_ID" val="background20176890_6"/>
  <p:tag name="KSO_WM_SLIDE_ID" val="custom20177418_13"/>
  <p:tag name="KSO_WM_SLIDE_INDEX" val="13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177418"/>
  <p:tag name="KSO_WM_TEMPLATE_MASTER_TYPE" val="1"/>
  <p:tag name="KSO_WM_TEMPLATE_SUBCATEGORY" val="17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218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8604_1*i*1"/>
  <p:tag name="KSO_WM_UNIT_INDEX" val="1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864"/>
  <p:tag name="WM_BEAUTIFY_ZORDER_FLAG_TAG" val="3"/>
</p:tagLst>
</file>

<file path=ppt/tags/tag219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65248d0e2eac4a16859a1c0559d33ac9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2"/>
  <p:tag name="KSO_WM_UNIT_INDEX" val="2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4"/>
</p:tagLst>
</file>

<file path=ppt/tags/tag220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d26b32aaa4d84b0dbd1030a6cabd7a68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3"/>
  <p:tag name="KSO_WM_UNIT_INDEX" val="3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5"/>
</p:tagLst>
</file>

<file path=ppt/tags/tag221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808fb1adb4d744cc9d369074d0507e4f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4"/>
  <p:tag name="KSO_WM_UNIT_INDEX" val="4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6"/>
</p:tagLst>
</file>

<file path=ppt/tags/tag222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060ccbb9a83241f2a52575c4e4f76136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5"/>
  <p:tag name="KSO_WM_UNIT_INDEX" val="5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7"/>
</p:tagLst>
</file>

<file path=ppt/tags/tag223.xml><?xml version="1.0" encoding="utf-8"?>
<p:tagLst xmlns:p="http://schemas.openxmlformats.org/presentationml/2006/main">
  <p:tag name="KSO_WM_ASSEMBLE_CHIP_INDEX" val="ff7d2160ef064691979e787d147d2e44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5557aaf2e9bc4b2499ccf5d271336ab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860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588"/>
  <p:tag name="WM_BEAUTIFY_ZORDER_FLAG_TAG" val="8"/>
</p:tagLst>
</file>

<file path=ppt/tags/tag224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3-05T14:57:27&quot;,&quot;maxSize&quot;:{&quot;size1&quot;:20},&quot;minSize&quot;:{&quot;size1&quot;:11.2},&quot;normalSize&quot;:{&quot;size1&quot;:11.2},&quot;subLayout&quot;:[{&quot;id&quot;:&quot;2024-03-05T14:57:27&quot;,&quot;margin&quot;:{&quot;bottom&quot;:0.025999998673796654,&quot;left&quot;:1.2699999809265137,&quot;right&quot;:1.2699999809265137,&quot;top&quot;:0.4230000376701355},&quot;type&quot;:0},{&quot;id&quot;:&quot;2024-03-05T14:57:27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2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231.xml><?xml version="1.0" encoding="utf-8"?>
<p:tagLst xmlns:p="http://schemas.openxmlformats.org/presentationml/2006/main">
  <p:tag name="KSO_WM_ASSEMBLE_CHIP_INDEX" val="53f115901fe44f3787d5c3752471e8b4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644054ed1e2fb8092e"/>
  <p:tag name="KSO_WM_TEMPLATE_ASSEMBLE_XID" val="60656f644054ed1e2fb8092e"/>
  <p:tag name="KSO_WM_TEMPLATE_CATEGORY" val="diagram"/>
  <p:tag name="KSO_WM_TEMPLATE_INDEX" val="20212843"/>
  <p:tag name="KSO_WM_UNIT_BLOCK" val="0"/>
  <p:tag name="KSO_WM_UNIT_COMPATIBLE" val="0"/>
  <p:tag name="KSO_WM_UNIT_DEC_AREA_ID" val="8cb1ccbfd41a4f08aa021a2337e676da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2843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576"/>
  <p:tag name="WM_BEAUTIFY_ZORDER_FLAG_TAG" val="3"/>
</p:tagLst>
</file>

<file path=ppt/tags/tag232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3-05T14:57:27&quot;,&quot;maxSize&quot;:{&quot;size1&quot;:20},&quot;minSize&quot;:{&quot;size1&quot;:11.2},&quot;normalSize&quot;:{&quot;size1&quot;:11.2},&quot;subLayout&quot;:[{&quot;id&quot;:&quot;2024-03-05T14:57:27&quot;,&quot;margin&quot;:{&quot;bottom&quot;:0.025999998673796654,&quot;left&quot;:1.2699999809265137,&quot;right&quot;:1.2699999809265137,&quot;top&quot;:0.4230000376701355},&quot;type&quot;:0},{&quot;id&quot;:&quot;2024-03-05T14:57:27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239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8604_1*i*1"/>
  <p:tag name="KSO_WM_UNIT_INDEX" val="1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864"/>
  <p:tag name="WM_BEAUTIFY_ZORDER_FLAG_TAG" val="3"/>
</p:tagLst>
</file>

<file path=ppt/tags/tag240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65248d0e2eac4a16859a1c0559d33ac9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2"/>
  <p:tag name="KSO_WM_UNIT_INDEX" val="2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4"/>
</p:tagLst>
</file>

<file path=ppt/tags/tag241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d26b32aaa4d84b0dbd1030a6cabd7a68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3"/>
  <p:tag name="KSO_WM_UNIT_INDEX" val="3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5"/>
</p:tagLst>
</file>

<file path=ppt/tags/tag242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808fb1adb4d744cc9d369074d0507e4f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4"/>
  <p:tag name="KSO_WM_UNIT_INDEX" val="4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6"/>
</p:tagLst>
</file>

<file path=ppt/tags/tag243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060ccbb9a83241f2a52575c4e4f76136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5"/>
  <p:tag name="KSO_WM_UNIT_INDEX" val="5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7"/>
</p:tagLst>
</file>

<file path=ppt/tags/tag244.xml><?xml version="1.0" encoding="utf-8"?>
<p:tagLst xmlns:p="http://schemas.openxmlformats.org/presentationml/2006/main">
  <p:tag name="KSO_WM_ASSEMBLE_CHIP_INDEX" val="ff7d2160ef064691979e787d147d2e44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5557aaf2e9bc4b2499ccf5d271336ab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860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588"/>
  <p:tag name="WM_BEAUTIFY_ZORDER_FLAG_TAG" val="8"/>
</p:tagLst>
</file>

<file path=ppt/tags/tag245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3-05T14:57:27&quot;,&quot;maxSize&quot;:{&quot;size1&quot;:20},&quot;minSize&quot;:{&quot;size1&quot;:11.2},&quot;normalSize&quot;:{&quot;size1&quot;:11.2},&quot;subLayout&quot;:[{&quot;id&quot;:&quot;2024-03-05T14:57:27&quot;,&quot;margin&quot;:{&quot;bottom&quot;:0.025999998673796654,&quot;left&quot;:1.2699999809265137,&quot;right&quot;:1.2699999809265137,&quot;top&quot;:0.4230000376701355},&quot;type&quot;:0},{&quot;id&quot;:&quot;2024-03-05T14:57:27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添加标题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VALUE" val="13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3*e*1"/>
  <p:tag name="KSO_WM_UNIT_INDEX" val="1"/>
  <p:tag name="KSO_WM_UNIT_ISCONTENTSTITLE" val="0"/>
  <p:tag name="KSO_WM_UNIT_LAYERLEVEL" val="1"/>
  <p:tag name="KSO_WM_UNIT_NOCLEAR" val="0"/>
  <p:tag name="KSO_WM_UNIT_PRESET_TEXT" val="PART.01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18"/>
</p:tagLst>
</file>

<file path=ppt/tags/tag248.xml><?xml version="1.0" encoding="utf-8"?>
<p:tagLst xmlns:p="http://schemas.openxmlformats.org/presentationml/2006/main">
  <p:tag name="KSO_WM_BEAUTIFY_FLAG" val="#wm#"/>
  <p:tag name="KSO_WM_COMBINE_RELATE_SLIDE_ID" val="background20176890_6"/>
  <p:tag name="KSO_WM_SLIDE_ID" val="custom20177418_13"/>
  <p:tag name="KSO_WM_SLIDE_INDEX" val="13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177418"/>
  <p:tag name="KSO_WM_TEMPLATE_MASTER_TYPE" val="1"/>
  <p:tag name="KSO_WM_TEMPLATE_SUBCATEGORY" val="17"/>
</p:tagLst>
</file>

<file path=ppt/tags/tag2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d9af724aacd940ba88587c69c6737586"/>
  <p:tag name="KSO_WM_UNIT_DECORATE_INFO" val="{&quot;ReferentInfo&quot;:{&quot;Id&quot;:&quot;22f7d0e2fc6540148a36099908562f0b;590ceab586f14f20999948c865f9646b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2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2f7d0e2fc6540148a36099908562f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590ceab586f14f20999948c865f9646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2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本具体内容，简明扼要的阐述您的观点。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b"/>
  <p:tag name="KSO_WM_UNIT_VALUE" val="49"/>
  <p:tag name="WM_BEAUTIFY_ZORDER_FLAG_TAG" val="3"/>
</p:tagLst>
</file>

<file path=ppt/tags/tag256.xml><?xml version="1.0" encoding="utf-8"?>
<p:tagLst xmlns:p="http://schemas.openxmlformats.org/presentationml/2006/main">
  <p:tag name="KSO_WM_ASSEMBLE_CHIP_INDEX" val="dc8ab5172452436899286f2808371cac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130c4e08b5cc6c91112a571"/>
  <p:tag name="KSO_WM_TEMPLATE_ASSEMBLE_XID" val="6130c4e08b5cc6c91112a571"/>
  <p:tag name="KSO_WM_TEMPLATE_CATEGORY" val="diagram"/>
  <p:tag name="KSO_WM_TEMPLATE_INDEX" val="20207315"/>
  <p:tag name="KSO_WM_UNIT_BLOCK" val="0"/>
  <p:tag name="KSO_WM_UNIT_COMPATIBLE" val="0"/>
  <p:tag name="KSO_WM_UNIT_DEC_AREA_ID" val="3462bde237c543c58b90892aede91ea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315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90"/>
  <p:tag name="WM_BEAUTIFY_ZORDER_FLAG_TAG" val="5"/>
</p:tagLst>
</file>

<file path=ppt/tags/tag257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8_2"/>
  <p:tag name="KSO_WM_SLIDE_INDEX" val="2"/>
  <p:tag name="KSO_WM_SLIDE_ITEM_CNT" val="0"/>
  <p:tag name="KSO_WM_SLIDE_LAYOUT" val="a_b_d"/>
  <p:tag name="KSO_WM_SLIDE_LAYOUT_CNT" val="1_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3-05T14:57:27&quot;,&quot;maxSize&quot;:{&quot;size1&quot;:31.1},&quot;minSize&quot;:{&quot;size1&quot;:17.8},&quot;normalSize&quot;:{&quot;size1&quot;:17.8},&quot;subLayout&quot;:[{&quot;id&quot;:&quot;2024-03-05T14:57:27&quot;,&quot;maxSize&quot;:{&quot;size1&quot;:100},&quot;minSize&quot;:{&quot;size1&quot;:61.7},&quot;normalSize&quot;:{&quot;size1&quot;:61.7},&quot;subLayout&quot;:[{&quot;id&quot;:&quot;2024-03-05T14:57:27&quot;,&quot;margin&quot;:{&quot;bottom&quot;:0,&quot;left&quot;:1.2699999809265137,&quot;right&quot;:1.2699999809265137,&quot;top&quot;:0.4230000376701355},&quot;type&quot;:0},{&quot;id&quot;:&quot;2024-03-05T14:57:27&quot;,&quot;margin&quot;:{&quot;bottom&quot;:0.025999998673796654,&quot;left&quot;:1.2699999809265137,&quot;right&quot;:1.2699999809265137,&quot;top&quot;:0.025999998673796654},&quot;type&quot;:0}],&quot;type&quot;:0},{&quot;id&quot;:&quot;2024-03-05T14:57:27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d9af724aacd940ba88587c69c6737586"/>
  <p:tag name="KSO_WM_UNIT_DECORATE_INFO" val="{&quot;ReferentInfo&quot;:{&quot;Id&quot;:&quot;22f7d0e2fc6540148a36099908562f0b;590ceab586f14f20999948c865f9646b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2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2f7d0e2fc6540148a36099908562f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590ceab586f14f20999948c865f9646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2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本具体内容，简明扼要的阐述您的观点。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b"/>
  <p:tag name="KSO_WM_UNIT_VALUE" val="49"/>
  <p:tag name="WM_BEAUTIFY_ZORDER_FLAG_TAG" val="3"/>
</p:tagLst>
</file>

<file path=ppt/tags/tag265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8604_1*i*1"/>
  <p:tag name="KSO_WM_UNIT_INDEX" val="1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864"/>
  <p:tag name="WM_BEAUTIFY_ZORDER_FLAG_TAG" val="4"/>
</p:tagLst>
</file>

<file path=ppt/tags/tag266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65248d0e2eac4a16859a1c0559d33ac9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2"/>
  <p:tag name="KSO_WM_UNIT_INDEX" val="2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5"/>
</p:tagLst>
</file>

<file path=ppt/tags/tag267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d26b32aaa4d84b0dbd1030a6cabd7a68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3"/>
  <p:tag name="KSO_WM_UNIT_INDEX" val="3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6"/>
</p:tagLst>
</file>

<file path=ppt/tags/tag268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808fb1adb4d744cc9d369074d0507e4f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4"/>
  <p:tag name="KSO_WM_UNIT_INDEX" val="4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7"/>
</p:tagLst>
</file>

<file path=ppt/tags/tag269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060ccbb9a83241f2a52575c4e4f76136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5"/>
  <p:tag name="KSO_WM_UNIT_INDEX" val="5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8"/>
</p:tagLst>
</file>

<file path=ppt/tags/tag270.xml><?xml version="1.0" encoding="utf-8"?>
<p:tagLst xmlns:p="http://schemas.openxmlformats.org/presentationml/2006/main">
  <p:tag name="KSO_WM_ASSEMBLE_CHIP_INDEX" val="ff7d2160ef064691979e787d147d2e44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5557aaf2e9bc4b2499ccf5d271336ab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860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588"/>
  <p:tag name="WM_BEAUTIFY_ZORDER_FLAG_TAG" val="9"/>
</p:tagLst>
</file>

<file path=ppt/tags/tag271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8_2"/>
  <p:tag name="KSO_WM_SLIDE_INDEX" val="2"/>
  <p:tag name="KSO_WM_SLIDE_ITEM_CNT" val="0"/>
  <p:tag name="KSO_WM_SLIDE_LAYOUT" val="a_b_d"/>
  <p:tag name="KSO_WM_SLIDE_LAYOUT_CNT" val="1_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3-05T14:57:27&quot;,&quot;maxSize&quot;:{&quot;size1&quot;:31.1},&quot;minSize&quot;:{&quot;size1&quot;:17.8},&quot;normalSize&quot;:{&quot;size1&quot;:17.8},&quot;subLayout&quot;:[{&quot;id&quot;:&quot;2024-03-05T14:57:27&quot;,&quot;maxSize&quot;:{&quot;size1&quot;:100},&quot;minSize&quot;:{&quot;size1&quot;:61.7},&quot;normalSize&quot;:{&quot;size1&quot;:61.7},&quot;subLayout&quot;:[{&quot;id&quot;:&quot;2024-03-05T14:57:27&quot;,&quot;margin&quot;:{&quot;bottom&quot;:0,&quot;left&quot;:1.2699999809265137,&quot;right&quot;:1.2699999809265137,&quot;top&quot;:0.4230000376701355},&quot;type&quot;:0},{&quot;id&quot;:&quot;2024-03-05T14:57:27&quot;,&quot;margin&quot;:{&quot;bottom&quot;:0.025999998673796654,&quot;left&quot;:1.2699999809265137,&quot;right&quot;:1.2699999809265137,&quot;top&quot;:0.025999998673796654},&quot;type&quot;:0}],&quot;type&quot;:0},{&quot;id&quot;:&quot;2024-03-05T14:57:27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278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8604_1*i*1"/>
  <p:tag name="KSO_WM_UNIT_INDEX" val="1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864"/>
  <p:tag name="WM_BEAUTIFY_ZORDER_FLAG_TAG" val="3"/>
</p:tagLst>
</file>

<file path=ppt/tags/tag279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65248d0e2eac4a16859a1c0559d33ac9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2"/>
  <p:tag name="KSO_WM_UNIT_INDEX" val="2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4"/>
</p:tagLst>
</file>

<file path=ppt/tags/tag280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d26b32aaa4d84b0dbd1030a6cabd7a68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3"/>
  <p:tag name="KSO_WM_UNIT_INDEX" val="3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5"/>
</p:tagLst>
</file>

<file path=ppt/tags/tag281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808fb1adb4d744cc9d369074d0507e4f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4"/>
  <p:tag name="KSO_WM_UNIT_INDEX" val="4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6"/>
</p:tagLst>
</file>

<file path=ppt/tags/tag282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060ccbb9a83241f2a52575c4e4f76136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5"/>
  <p:tag name="KSO_WM_UNIT_INDEX" val="5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7"/>
</p:tagLst>
</file>

<file path=ppt/tags/tag283.xml><?xml version="1.0" encoding="utf-8"?>
<p:tagLst xmlns:p="http://schemas.openxmlformats.org/presentationml/2006/main">
  <p:tag name="KSO_WM_ASSEMBLE_CHIP_INDEX" val="ff7d2160ef064691979e787d147d2e44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5557aaf2e9bc4b2499ccf5d271336ab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860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588"/>
  <p:tag name="WM_BEAUTIFY_ZORDER_FLAG_TAG" val="8"/>
</p:tagLst>
</file>

<file path=ppt/tags/tag284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3-05T14:57:28&quot;,&quot;maxSize&quot;:{&quot;size1&quot;:20},&quot;minSize&quot;:{&quot;size1&quot;:11.2},&quot;normalSize&quot;:{&quot;size1&quot;:11.2},&quot;subLayout&quot;:[{&quot;id&quot;:&quot;2024-03-05T14:57:28&quot;,&quot;margin&quot;:{&quot;bottom&quot;:0.025999998673796654,&quot;left&quot;:1.2699999809265137,&quot;right&quot;:1.2699999809265137,&quot;top&quot;:0.4230000376701355},&quot;type&quot;:0},{&quot;id&quot;:&quot;2024-03-05T14:57:28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401453a90b9f4fd5b1215058b8a2f2e8"/>
  <p:tag name="KSO_WM_UNIT_DECORATE_INFO" val="{&quot;ReferentInfo&quot;:{&quot;Id&quot;:&quot;2d2094633d9c481aa0d84a95a0159686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d2094633d9c481aa0d84a95a015968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291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e352ecb8f5b840f19a3cb857467d0e4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8604_1*i*1"/>
  <p:tag name="KSO_WM_UNIT_INDEX" val="1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864"/>
  <p:tag name="WM_BEAUTIFY_ZORDER_FLAG_TAG" val="3"/>
</p:tagLst>
</file>

<file path=ppt/tags/tag292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65248d0e2eac4a16859a1c0559d33ac9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2"/>
  <p:tag name="KSO_WM_UNIT_INDEX" val="2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4"/>
</p:tagLst>
</file>

<file path=ppt/tags/tag293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d26b32aaa4d84b0dbd1030a6cabd7a68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3"/>
  <p:tag name="KSO_WM_UNIT_INDEX" val="3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5"/>
</p:tagLst>
</file>

<file path=ppt/tags/tag294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808fb1adb4d744cc9d369074d0507e4f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4"/>
  <p:tag name="KSO_WM_UNIT_INDEX" val="4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6"/>
</p:tagLst>
</file>

<file path=ppt/tags/tag295.xml><?xml version="1.0" encoding="utf-8"?>
<p:tagLst xmlns:p="http://schemas.openxmlformats.org/presentationml/2006/main">
  <p:tag name="KSO_WM_BEAUTIFY_FLAG" val="#wm#"/>
  <p:tag name="KSO_WM_CHIP_GROUPID" val="5ef20c07a491bb0086638b14"/>
  <p:tag name="KSO_WM_CHIP_XID" val="5ef20c07a491bb0086638b15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060ccbb9a83241f2a52575c4e4f76136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08604_1*i*5"/>
  <p:tag name="KSO_WM_UNIT_INDEX" val="5"/>
  <p:tag name="KSO_WM_UNIT_LAYERLEVEL" val="1"/>
  <p:tag name="KSO_WM_UNIT_LINE_FILL_TYPE" val="2"/>
  <p:tag name="KSO_WM_UNIT_LINE_FORE_SCHEMECOLOR_INDEX" val="10"/>
  <p:tag name="KSO_WM_UNIT_LINE_FORE_SCHEMECOLOR_INDEX_BRIGHTNESS" val="0"/>
  <p:tag name="KSO_WM_UNIT_SM_LIMIT_TYPE" val="1"/>
  <p:tag name="KSO_WM_UNIT_TYPE" val="i"/>
  <p:tag name="WM_BEAUTIFY_ZORDER_FLAG_TAG" val="7"/>
</p:tagLst>
</file>

<file path=ppt/tags/tag296.xml><?xml version="1.0" encoding="utf-8"?>
<p:tagLst xmlns:p="http://schemas.openxmlformats.org/presentationml/2006/main">
  <p:tag name="KSO_WM_ASSEMBLE_CHIP_INDEX" val="ff7d2160ef064691979e787d147d2e44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7a4054ed1e2fb7f9a0"/>
  <p:tag name="KSO_WM_TEMPLATE_ASSEMBLE_XID" val="60656e7a4054ed1e2fb7f9a0"/>
  <p:tag name="KSO_WM_TEMPLATE_CATEGORY" val="diagram"/>
  <p:tag name="KSO_WM_TEMPLATE_INDEX" val="20208604"/>
  <p:tag name="KSO_WM_UNIT_BLOCK" val="0"/>
  <p:tag name="KSO_WM_UNIT_COMPATIBLE" val="0"/>
  <p:tag name="KSO_WM_UNIT_DEC_AREA_ID" val="5557aaf2e9bc4b2499ccf5d271336ab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860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。"/>
  <p:tag name="KSO_WM_UNIT_SHOW_EDIT_AREA_INDICATION" val="1"/>
  <p:tag name="KSO_WM_UNIT_SM_LIMIT_TYPE" val="2"/>
  <p:tag name="KSO_WM_UNIT_SUBTYPE" val="a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588"/>
  <p:tag name="WM_BEAUTIFY_ZORDER_FLAG_TAG" val="8"/>
</p:tagLst>
</file>

<file path=ppt/tags/tag297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8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3-05T14:57:28&quot;,&quot;maxSize&quot;:{&quot;size1&quot;:20},&quot;minSize&quot;:{&quot;size1&quot;:11.2},&quot;normalSize&quot;:{&quot;size1&quot;:11.2},&quot;subLayout&quot;:[{&quot;id&quot;:&quot;2024-03-05T14:57:28&quot;,&quot;margin&quot;:{&quot;bottom&quot;:0.025999998673796654,&quot;left&quot;:1.2699999809265137,&quot;right&quot;:1.2699999809265137,&quot;top&quot;:0.4230000376701355},&quot;type&quot;:0},{&quot;id&quot;:&quot;2024-03-05T14:57:28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d9af724aacd940ba88587c69c6737586"/>
  <p:tag name="KSO_WM_UNIT_DECORATE_INFO" val="{&quot;ReferentInfo&quot;:{&quot;Id&quot;:&quot;22f7d0e2fc6540148a36099908562f0b;590ceab586f14f20999948c865f9646b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2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2f7d0e2fc6540148a36099908562f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590ceab586f14f20999948c865f9646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2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本具体内容，简明扼要的阐述您的观点。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b"/>
  <p:tag name="KSO_WM_UNIT_VALUE" val="49"/>
  <p:tag name="WM_BEAUTIFY_ZORDER_FLAG_TAG" val="3"/>
</p:tagLst>
</file>

<file path=ppt/tags/tag305.xml><?xml version="1.0" encoding="utf-8"?>
<p:tagLst xmlns:p="http://schemas.openxmlformats.org/presentationml/2006/main">
  <p:tag name="KSO_WM_ASSEMBLE_CHIP_INDEX" val="dc8ab5172452436899286f2808371cac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130c4e08b5cc6c91112a571"/>
  <p:tag name="KSO_WM_TEMPLATE_ASSEMBLE_XID" val="6130c4e08b5cc6c91112a571"/>
  <p:tag name="KSO_WM_TEMPLATE_CATEGORY" val="diagram"/>
  <p:tag name="KSO_WM_TEMPLATE_INDEX" val="20207315"/>
  <p:tag name="KSO_WM_UNIT_BLOCK" val="0"/>
  <p:tag name="KSO_WM_UNIT_COMPATIBLE" val="0"/>
  <p:tag name="KSO_WM_UNIT_DEC_AREA_ID" val="3462bde237c543c58b90892aede91ea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315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90"/>
  <p:tag name="WM_BEAUTIFY_ZORDER_FLAG_TAG" val="5"/>
</p:tagLst>
</file>

<file path=ppt/tags/tag306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8_2"/>
  <p:tag name="KSO_WM_SLIDE_INDEX" val="2"/>
  <p:tag name="KSO_WM_SLIDE_ITEM_CNT" val="0"/>
  <p:tag name="KSO_WM_SLIDE_LAYOUT" val="a_b_d"/>
  <p:tag name="KSO_WM_SLIDE_LAYOUT_CNT" val="1_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3-05T14:57:28&quot;,&quot;maxSize&quot;:{&quot;size1&quot;:31.1},&quot;minSize&quot;:{&quot;size1&quot;:17.8},&quot;normalSize&quot;:{&quot;size1&quot;:17.8},&quot;subLayout&quot;:[{&quot;id&quot;:&quot;2024-03-05T14:57:28&quot;,&quot;maxSize&quot;:{&quot;size1&quot;:100},&quot;minSize&quot;:{&quot;size1&quot;:61.7},&quot;normalSize&quot;:{&quot;size1&quot;:61.7},&quot;subLayout&quot;:[{&quot;id&quot;:&quot;2024-03-05T14:57:28&quot;,&quot;margin&quot;:{&quot;bottom&quot;:0,&quot;left&quot;:1.2699999809265137,&quot;right&quot;:1.2699999809265137,&quot;top&quot;:0.4230000376701355},&quot;type&quot;:0},{&quot;id&quot;:&quot;2024-03-05T14:57:28&quot;,&quot;margin&quot;:{&quot;bottom&quot;:0.025999998673796654,&quot;left&quot;:1.2699999809265137,&quot;right&quot;:1.2699999809265137,&quot;top&quot;:0.025999998673796654},&quot;type&quot;:0}],&quot;type&quot;:0},{&quot;id&quot;:&quot;2024-03-05T14:57:28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d9af724aacd940ba88587c69c6737586"/>
  <p:tag name="KSO_WM_UNIT_DECORATE_INFO" val="{&quot;ReferentInfo&quot;:{&quot;Id&quot;:&quot;22f7d0e2fc6540148a36099908562f0b;590ceab586f14f20999948c865f9646b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2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2f7d0e2fc6540148a36099908562f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313.xml><?xml version="1.0" encoding="utf-8"?>
<p:tagLst xmlns:p="http://schemas.openxmlformats.org/presentationml/2006/main">
  <p:tag name="KSO_WM_ASSEMBLE_CHIP_INDEX" val="dc8ab5172452436899286f2808371cac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130c4e08b5cc6c91112a571"/>
  <p:tag name="KSO_WM_TEMPLATE_ASSEMBLE_XID" val="6130c4e08b5cc6c91112a571"/>
  <p:tag name="KSO_WM_TEMPLATE_CATEGORY" val="diagram"/>
  <p:tag name="KSO_WM_TEMPLATE_INDEX" val="20207315"/>
  <p:tag name="KSO_WM_UNIT_BLOCK" val="0"/>
  <p:tag name="KSO_WM_UNIT_COMPATIBLE" val="0"/>
  <p:tag name="KSO_WM_UNIT_DEC_AREA_ID" val="3462bde237c543c58b90892aede91ea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315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90"/>
  <p:tag name="WM_BEAUTIFY_ZORDER_FLAG_TAG" val="5"/>
</p:tagLst>
</file>

<file path=ppt/tags/tag314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8_2"/>
  <p:tag name="KSO_WM_SLIDE_INDEX" val="2"/>
  <p:tag name="KSO_WM_SLIDE_ITEM_CNT" val="0"/>
  <p:tag name="KSO_WM_SLIDE_LAYOUT" val="a_b_d"/>
  <p:tag name="KSO_WM_SLIDE_LAYOUT_CNT" val="1_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3-05T14:57:28&quot;,&quot;maxSize&quot;:{&quot;size1&quot;:31.1},&quot;minSize&quot;:{&quot;size1&quot;:17.8},&quot;normalSize&quot;:{&quot;size1&quot;:17.8},&quot;subLayout&quot;:[{&quot;id&quot;:&quot;2024-03-05T14:57:28&quot;,&quot;maxSize&quot;:{&quot;size1&quot;:100},&quot;minSize&quot;:{&quot;size1&quot;:61.7},&quot;normalSize&quot;:{&quot;size1&quot;:61.7},&quot;subLayout&quot;:[{&quot;id&quot;:&quot;2024-03-05T14:57:28&quot;,&quot;margin&quot;:{&quot;bottom&quot;:0,&quot;left&quot;:1.2699999809265137,&quot;right&quot;:1.2699999809265137,&quot;top&quot;:0.4230000376701355},&quot;type&quot;:0},{&quot;id&quot;:&quot;2024-03-05T14:57:28&quot;,&quot;margin&quot;:{&quot;bottom&quot;:0.025999998673796654,&quot;left&quot;:1.2699999809265137,&quot;right&quot;:1.2699999809265137,&quot;top&quot;:0.025999998673796654},&quot;type&quot;:0}],&quot;type&quot;:0},{&quot;id&quot;:&quot;2024-03-05T14:57:28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d9af724aacd940ba88587c69c6737586"/>
  <p:tag name="KSO_WM_UNIT_DECORATE_INFO" val="{&quot;ReferentInfo&quot;:{&quot;Id&quot;:&quot;22f7d0e2fc6540148a36099908562f0b;590ceab586f14f20999948c865f9646b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2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2f7d0e2fc6540148a36099908562f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321.xml><?xml version="1.0" encoding="utf-8"?>
<p:tagLst xmlns:p="http://schemas.openxmlformats.org/presentationml/2006/main">
  <p:tag name="KSO_WM_ASSEMBLE_CHIP_INDEX" val="dc8ab5172452436899286f2808371cac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130c4e08b5cc6c91112a571"/>
  <p:tag name="KSO_WM_TEMPLATE_ASSEMBLE_XID" val="6130c4e08b5cc6c91112a571"/>
  <p:tag name="KSO_WM_TEMPLATE_CATEGORY" val="diagram"/>
  <p:tag name="KSO_WM_TEMPLATE_INDEX" val="20207315"/>
  <p:tag name="KSO_WM_UNIT_BLOCK" val="0"/>
  <p:tag name="KSO_WM_UNIT_COMPATIBLE" val="0"/>
  <p:tag name="KSO_WM_UNIT_DEC_AREA_ID" val="3462bde237c543c58b90892aede91ea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315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90"/>
  <p:tag name="WM_BEAUTIFY_ZORDER_FLAG_TAG" val="5"/>
</p:tagLst>
</file>

<file path=ppt/tags/tag322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8_2"/>
  <p:tag name="KSO_WM_SLIDE_INDEX" val="2"/>
  <p:tag name="KSO_WM_SLIDE_ITEM_CNT" val="0"/>
  <p:tag name="KSO_WM_SLIDE_LAYOUT" val="a_b_d"/>
  <p:tag name="KSO_WM_SLIDE_LAYOUT_CNT" val="1_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3-05T14:57:28&quot;,&quot;maxSize&quot;:{&quot;size1&quot;:31.1},&quot;minSize&quot;:{&quot;size1&quot;:17.8},&quot;normalSize&quot;:{&quot;size1&quot;:17.8},&quot;subLayout&quot;:[{&quot;id&quot;:&quot;2024-03-05T14:57:28&quot;,&quot;maxSize&quot;:{&quot;size1&quot;:100},&quot;minSize&quot;:{&quot;size1&quot;:61.7},&quot;normalSize&quot;:{&quot;size1&quot;:61.7},&quot;subLayout&quot;:[{&quot;id&quot;:&quot;2024-03-05T14:57:28&quot;,&quot;margin&quot;:{&quot;bottom&quot;:0,&quot;left&quot;:1.2699999809265137,&quot;right&quot;:1.2699999809265137,&quot;top&quot;:0.4230000376701355},&quot;type&quot;:0},{&quot;id&quot;:&quot;2024-03-05T14:57:28&quot;,&quot;margin&quot;:{&quot;bottom&quot;:0.025999998673796654,&quot;left&quot;:1.2699999809265137,&quot;right&quot;:1.2699999809265137,&quot;top&quot;:0.025999998673796654},&quot;type&quot;:0}],&quot;type&quot;:0},{&quot;id&quot;:&quot;2024-03-05T14:57:28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d9af724aacd940ba88587c69c6737586"/>
  <p:tag name="KSO_WM_UNIT_DECORATE_INFO" val="{&quot;ReferentInfo&quot;:{&quot;Id&quot;:&quot;22f7d0e2fc6540148a36099908562f0b;590ceab586f14f20999948c865f9646b&quot;,&quot;X&quot;:{&quot;Pos&quot;:1},&quot;Y&quot;:{&quot;Pos&quot;:2}},&quot;DecorateInfoX&quot;:{&quot;Pos&quot;:1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diagram20220058_2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0"/>
  <p:tag name="KSO_WM_UNIT_TYPE" val="i"/>
  <p:tag name="WM_BEAUTIFY_ZORDER_FLAG_TAG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8"/>
  <p:tag name="KSO_WM_UNIT_BLOCK" val="0"/>
  <p:tag name="KSO_WM_UNIT_COMPATIBLE" val="0"/>
  <p:tag name="KSO_WM_UNIT_DEC_AREA_ID" val="22f7d0e2fc6540148a36099908562f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8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线型上下导航版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  <p:tag name="WM_BEAUTIFY_ZORDER_FLAG_TAG" val="2"/>
</p:tagLst>
</file>

<file path=ppt/tags/tag329.xml><?xml version="1.0" encoding="utf-8"?>
<p:tagLst xmlns:p="http://schemas.openxmlformats.org/presentationml/2006/main">
  <p:tag name="KSO_WM_ASSEMBLE_CHIP_INDEX" val="dc8ab5172452436899286f2808371cac"/>
  <p:tag name="KSO_WM_BEAUTIFY_FLAG" val="#wm#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130c4e08b5cc6c91112a571"/>
  <p:tag name="KSO_WM_TEMPLATE_ASSEMBLE_XID" val="6130c4e08b5cc6c91112a571"/>
  <p:tag name="KSO_WM_TEMPLATE_CATEGORY" val="diagram"/>
  <p:tag name="KSO_WM_TEMPLATE_INDEX" val="20207315"/>
  <p:tag name="KSO_WM_UNIT_BLOCK" val="0"/>
  <p:tag name="KSO_WM_UNIT_COMPATIBLE" val="0"/>
  <p:tag name="KSO_WM_UNIT_DEC_AREA_ID" val="3462bde237c543c58b90892aede91ea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7315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，但请一定注意信息框架的清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90"/>
  <p:tag name="WM_BEAUTIFY_ZORDER_FLAG_TAG" val="5"/>
</p:tagLst>
</file>

<file path=ppt/tags/tag330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BK_DARK_LIGHT" val="2"/>
  <p:tag name="KSO_WM_SLIDE_ID" val="diagram20220058_2"/>
  <p:tag name="KSO_WM_SLIDE_INDEX" val="2"/>
  <p:tag name="KSO_WM_SLIDE_ITEM_CNT" val="0"/>
  <p:tag name="KSO_WM_SLIDE_LAYOUT" val="a_b_d"/>
  <p:tag name="KSO_WM_SLIDE_LAYOUT_CNT" val="1_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4-03-05T14:57:28&quot;,&quot;maxSize&quot;:{&quot;size1&quot;:31.1},&quot;minSize&quot;:{&quot;size1&quot;:17.8},&quot;normalSize&quot;:{&quot;size1&quot;:17.8},&quot;subLayout&quot;:[{&quot;id&quot;:&quot;2024-03-05T14:57:28&quot;,&quot;maxSize&quot;:{&quot;size1&quot;:100},&quot;minSize&quot;:{&quot;size1&quot;:61.7},&quot;normalSize&quot;:{&quot;size1&quot;:61.7},&quot;subLayout&quot;:[{&quot;id&quot;:&quot;2024-03-05T14:57:28&quot;,&quot;margin&quot;:{&quot;bottom&quot;:0,&quot;left&quot;:1.2699999809265137,&quot;right&quot;:1.2699999809265137,&quot;top&quot;:0.4230000376701355},&quot;type&quot;:0},{&quot;id&quot;:&quot;2024-03-05T14:57:28&quot;,&quot;margin&quot;:{&quot;bottom&quot;:0.025999998673796654,&quot;left&quot;:1.2699999809265137,&quot;right&quot;:1.2699999809265137,&quot;top&quot;:0.025999998673796654},&quot;type&quot;:0}],&quot;type&quot;:0},{&quot;id&quot;:&quot;2024-03-05T14:57:28&quot;,&quot;margin&quot;:{&quot;bottom&quot;:0.847000002861023,&quot;left&quot;:1.2699999809265137,&quot;right&quot;:1.2699999809265137,&quot;top&quot;:1.2699999809265137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8"/>
  <p:tag name="KSO_WM_TEMPLATE_MASTER_TYPE" val="0"/>
  <p:tag name="KSO_WM_TEMPLATE_SUBCATEGORY" val="25"/>
</p:tagLst>
</file>

<file path=ppt/tags/tag3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宋体"/>
        <a:ea typeface="宋体"/>
        <a:cs typeface="Arial"/>
        <a:font script="Jpan" typeface="游ゴシック Light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宋体"/>
        <a:ea typeface="宋体"/>
        <a:cs typeface="Arial"/>
        <a:font script="Jpan" typeface="游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18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汉仪旗黑-85S</vt:lpstr>
      <vt:lpstr>宋体</vt:lpstr>
      <vt:lpstr>Segoe UI</vt:lpstr>
      <vt:lpstr>Office Theme</vt:lpstr>
      <vt:lpstr>2024届高考模拟作文“自由与强制”导写+名句素材及示范运用+范文讲评课件</vt:lpstr>
      <vt:lpstr>PowerPoint Presentation</vt:lpstr>
      <vt:lpstr>【原题呈现】</vt:lpstr>
      <vt:lpstr>PowerPoint Presentation</vt:lpstr>
      <vt:lpstr>【审题指导】</vt:lpstr>
      <vt:lpstr>PowerPoint Presentation</vt:lpstr>
      <vt:lpstr>PowerPoint Presentation</vt:lpstr>
      <vt:lpstr>PowerPoint Presentation</vt:lpstr>
      <vt:lpstr>【相关名句及运用示范】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2024-09-21T21:20:10.125</cp:lastPrinted>
  <dcterms:created xsi:type="dcterms:W3CDTF">2024-09-21T13:20:10Z</dcterms:created>
  <dcterms:modified xsi:type="dcterms:W3CDTF">2024-09-21T13:20:16Z</dcterms:modified>
</cp:coreProperties>
</file>