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5126B1-33E2-4A3E-9E9A-500565EEC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1ECFFF-6D10-4DE1-9DF2-E4DD4A408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29F6E7-1D51-4B12-B00A-167C72BE9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386554-8B02-47C3-B508-67204DAA6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77C3364-16D3-4BAC-9004-13A3F6B70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375755-EC38-4AB5-BA90-9E0FCFEC2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B78668-4072-44AD-A0CC-00FB59766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BAE113-7034-405F-BC83-42630B115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7EE2BF-F331-468E-8F04-7B990C93E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30091A-1875-4271-B4B2-3230C8B2F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BFD3A4-821C-418E-BF90-F3100C68E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5113314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实验目的与背景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实验原理与方法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实验材料与设备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实验过程与步骤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实验结果与分析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实验目的与背景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验证某一科学假设或理论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通过实验手段对特定科学假设或理论进行验证，以探究其正确性或可行性。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探究某一现象或过程的本质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通过实验深入探究某一自然现象或过程的内在机制和规律，增加对研究对象的认识和理解。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研发新技术、新产品或新工艺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通过实验手段进行技术创新、产品研发或工艺改进，推动相关领域的技术进步和产业发展。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实验目的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相关领域的研究现状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对实验所涉及的科学领域或技术领域的当前研究状况进行概述，包括已有研究成果、主要研究方法、存在问题和争议等。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实验对象的特性与重要性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阐述实验对象（如物质、生物、现象等）的基本特性、研究价值以及在实际应用中的重要性。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已有实验研究的不足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分析已有实验研究中存在的问题和不足，说明本实验方案的设计依据和必要性。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预期成果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通过实验手段成功研发出具有创新性、实用性和市场前景的新技术、新产品或新工艺，为相关领域的技术进步和产业发展做出贡献。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研发出新技术、新产品或新工艺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通过实验数据的分析和解释，验证所提出的科学假设或理论的正确性或可行性，为相关领域的研究提供有力支持。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验证科学假设或理论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通过实验数据的深入挖掘和分析，揭示某一自然现象或过程的内在机制和规律，提出新的理论或模型。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揭示现象或过程的本质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实验原理与方法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本实验基于特定的化学反应原理，通过控制反应条件，观察和分析反应产物的变化。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化学反应原理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208" r="17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物理现象观察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数据处理与解释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792" r="19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实验涉及对物理现象的观察和分析，如光学、电学、热学等，以揭示物质性质和行为。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通过对实验数据的收集、处理和分析，验证理论预测或假设，并解释实验现象。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使用特定的实验仪器和化学试剂，确保实验的准确性和可重复性。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仪器与试剂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遵循详细的实验操作步骤，包括试剂的配制、仪器的使用、反应条件的控制等。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操作步骤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采取必要的安全措施，如佩戴防护眼镜、使用防护手套等，确保实验过程的安全。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安全措施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167" r="25167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明确实验中的关键步骤，如反应物的混合、温度的控制、时间的把握等，以确保实验的顺利进行。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关键步骤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提醒实验者注意实验过程中的潜在风险和问题，如避免试剂的污染、控制反应条件的变化等。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强调实验数据的准确记录和分析方法，包括数据的收集、整理、图表展示和统计分析等。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数据记录与分析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关键步骤与注意事项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实验材料与设备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血清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胎牛血清（FBS）或新生牛血清（NBCS），用于提供细胞生长所需的营养因子。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细胞株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选用特定类型的细胞株，如HeLa细胞、293T细胞等，用于实验中的细胞培养和转染等操作。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培养基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根据细胞株的不同，选择适当的培养基，如DMEM、RPMI-1640等，用于细胞的日常培养。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胰蛋白酶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用于细胞传代时消化贴壁细胞。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PBS缓冲液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用于细胞清洗和重悬。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主要材料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移液器及吸头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用于准确移取液体和细胞悬液。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离心机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用于细胞沉淀和分离等操作。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倒置显微镜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用于观察细胞的生长状态和形态变化。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细胞培养箱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提供稳定的温度（37℃）和CO2浓度（5%），用于细胞的日常培养。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超净工作台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提供无菌操作环境，用于细胞的传代、换液和转染等操作。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关键设备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https://d.book118.com/778051133141006036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2024-09-16T12:21:50.572</cp:lastPrinted>
  <dcterms:created xsi:type="dcterms:W3CDTF">2024-09-16T04:21:50Z</dcterms:created>
  <dcterms:modified xsi:type="dcterms:W3CDTF">2024-09-16T04:21:52Z</dcterms:modified>
</cp:coreProperties>
</file>