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D8D570-EE49-46EC-B27B-1FC654A7C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B7D551-FE96-47A8-822B-1A05F45D5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B04C93-BAAA-4068-95A8-35251752C4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D20864-7B13-4427-B474-583AB8793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63723F-B55F-4ED9-A168-96FB1DED1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8E6414-2429-4422-BB69-C724C010B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43BC33-6FB5-4FB8-AA7F-36B2B9C12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204B19-3FE4-42AE-BB0B-0647BB7AF8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4A13CD-BF34-4CEC-929B-D4E16F7F5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DF06FE-B18F-4828-A0ED-19E32F560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F4C0E6-B1D5-4774-87F6-D204ADA7A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052064027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境外人员临时住宿登记培训课件\n## 1.境外人员临时住宿登记政策背景及重要性\n### 1.1境外人员临时住宿登记政策的发展历程\n### 1.2境外人员临时住宿登记政策的重要性及影响\n### 1.3当前境外人员临时住宿登记政策的实施情况\n## 2.境外人员临时住宿登记操作流程\n### 2.1境外人员临时住宿登记申请条件及资料准备\n### 2.2境外人员临时住宿登记申请流程及注意事项\n### 2.3境外人员临时住宿登记审批及办理时限\n## 3.境外人员临时住宿登记相关法律法规\n### 3.1境外人员临时住宿登记相关法律法规概述\n### 3.2境外人员临时住宿登记违法行为及法律责任\n### 3.3如何遵守境外人员临时住宿登记相关法律法规\n## 4.境外人员临时住宿登记实务案例分析\n### 4.1境外人员临时住宿登记成功案例分析\n### 4.2境外人员临时住宿登记失败案例分析\n### 4.3境外人员临时住宿登记常见问题及解决方案\n## 5.境外人员临时住宿登记未来发展趋势与展望\n### 5.1境外人员临时住宿登记政策发展趋势\n### 5.2境外人员临时住宿登记技术创新与应用\n### 5.3如何适应境外人员临时住宿登记未来的发展趋势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5100"/>
              <a:t>境外人员临时住宿登记培训课件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境外人员临时住宿登记政策背景及重要性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3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64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6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初步建立阶段（20世纪80年代）</a:t>
                </a:r>
                <a:endParaRPr/>
              </a:p>
            </p:txBody>
          </p:sp>
          <p:sp>
            <p:nvSpPr>
              <p:cNvPr id="16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政策初衷：加强境外人员管理，保障国家安全和社会秩序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政策内容：规定境外人员在境内临时住宿需进行登记</a:t>
                </a:r>
                <a:endParaRPr/>
              </a:p>
            </p:txBody>
          </p:sp>
        </p:grpSp>
        <p:grpSp>
          <p:nvGrpSpPr>
            <p:cNvPr id="167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6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逐步完善阶段（20世纪90年代至21世纪初）</a:t>
                </a:r>
                <a:endParaRPr/>
              </a:p>
            </p:txBody>
          </p:sp>
          <p:sp>
            <p:nvSpPr>
              <p:cNvPr id="16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政策调整：适应改革开放，优化登记流程，提高便利化程度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政策拓展：将登记范围扩大至各类境外人员，包括商务、旅游等</a:t>
                </a:r>
                <a:endParaRPr/>
              </a:p>
            </p:txBody>
          </p:sp>
        </p:grpSp>
        <p:grpSp>
          <p:nvGrpSpPr>
            <p:cNvPr id="170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7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信息化发展阶段（21世纪10年代以来）</a:t>
                </a:r>
                <a:endParaRPr/>
              </a:p>
            </p:txBody>
          </p:sp>
          <p:sp>
            <p:nvSpPr>
              <p:cNvPr id="17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政策创新：利用信息技术，实现网上登记、数据共享，提高管理效率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政策升级：加强政策法规建设，完善相关法律法规体系</a:t>
                </a:r>
                <a:endParaRPr/>
              </a:p>
            </p:txBody>
          </p:sp>
        </p:grpSp>
      </p:grpSp>
      <p:pic>
        <p:nvPicPr>
          <p:cNvPr id="173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境外人员临时住宿登记政策的发展历程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75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76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77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境外人员临时住宿登记政策的重要性及影响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81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82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维护国家安全和社会稳定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掌握境外人员在境内的活动情况，预防违法犯罪活动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有针对性地加强涉外安全管理，确保重大活动、重要场所的安全</a:t>
                </a:r>
                <a:endParaRPr/>
              </a:p>
            </p:txBody>
          </p:sp>
          <p:pic>
            <p:nvPicPr>
              <p:cNvPr id="18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86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87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促进经济社会发展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吸引境外人才、资金和技术，推动创新创业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便利商务、旅游等活动，促进旅游业、服务业等产业发展</a:t>
                </a:r>
                <a:endParaRPr/>
              </a:p>
            </p:txBody>
          </p:sp>
          <p:pic>
            <p:nvPicPr>
              <p:cNvPr id="1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91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192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保护境外人员合法权益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提供便利的登记服务，保障境外人员在境内的合法权益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加强对境外人员的管理和服务，提高其在境内的生活便利度</a:t>
                </a:r>
                <a:endParaRPr/>
              </a:p>
            </p:txBody>
          </p:sp>
          <p:pic>
            <p:nvPicPr>
              <p:cNvPr id="1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7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98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99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0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覆盖各类境外人员，包括商务、旅游、留学等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覆盖各类住宿场所，包括酒店、民宿、公寓等</a:t>
                </a:r>
                <a:endParaRPr/>
              </a:p>
            </p:txBody>
          </p:sp>
          <p:sp>
            <p:nvSpPr>
              <p:cNvPr id="20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政策覆盖范围</a:t>
                </a:r>
                <a:endParaRPr/>
              </a:p>
            </p:txBody>
          </p:sp>
        </p:grpSp>
        <p:grpSp>
          <p:nvGrpSpPr>
            <p:cNvPr id="202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0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各级政府：负责政策制定、组织实施和监督管理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相关部门：负责具体登记工作，提供便利化服务</a:t>
                </a:r>
                <a:endParaRPr/>
              </a:p>
            </p:txBody>
          </p:sp>
          <p:sp>
            <p:nvSpPr>
              <p:cNvPr id="20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政策实施主体</a:t>
                </a:r>
                <a:endParaRPr/>
              </a:p>
            </p:txBody>
          </p:sp>
        </p:grpSp>
        <p:grpSp>
          <p:nvGrpSpPr>
            <p:cNvPr id="205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0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登记覆盖率逐步提高，境外人员临时住宿登记率逐年上升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信息化管理水平不断提高，登记效率得到显著提升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政策法规体系逐步完善，为政策实施提供有力保障</a:t>
                </a:r>
                <a:endParaRPr/>
              </a:p>
            </p:txBody>
          </p:sp>
          <p:sp>
            <p:nvSpPr>
              <p:cNvPr id="20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政策实施效果</a:t>
                </a:r>
                <a:endParaRPr/>
              </a:p>
            </p:txBody>
          </p:sp>
        </p:grpSp>
      </p:grpSp>
      <p:pic>
        <p:nvPicPr>
          <p:cNvPr id="208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09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10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11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当前境外人员临时住宿登记政策的实施情况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4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境外人员临时住宿登记操作流程</a:t>
            </a:r>
            <a:endParaRPr/>
          </a:p>
        </p:txBody>
      </p:sp>
      <p:sp>
        <p:nvSpPr>
          <p:cNvPr id="215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申请条件</a:t>
                </a:r>
                <a:endParaRPr/>
              </a:p>
            </p:txBody>
          </p:sp>
          <p:sp>
            <p:nvSpPr>
              <p:cNvPr id="22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持有有效护照或其他国际旅行证件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在境内合法住宿场所住宿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遵守中国法律法规</a:t>
                </a:r>
                <a:endParaRPr/>
              </a:p>
            </p:txBody>
          </p:sp>
          <p:sp>
            <p:nvSpPr>
              <p:cNvPr id="22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资料准备</a:t>
                </a:r>
                <a:endParaRPr/>
              </a:p>
            </p:txBody>
          </p:sp>
          <p:sp>
            <p:nvSpPr>
              <p:cNvPr id="22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有效护照或其他国际旅行证件原件及复印件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住宿场所提供的住宿证明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申请表（填写个人信息、住宿信息等）</a:t>
                </a:r>
                <a:endParaRPr/>
              </a:p>
            </p:txBody>
          </p:sp>
          <p:sp>
            <p:nvSpPr>
              <p:cNvPr id="22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境外人员临时住宿登记申请条件及资料准备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境外人员临时住宿登记申请流程及注意事项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申请流程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携带所需资料到住宿场所所在地的公安机关办理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填写申请表，提供相关资料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等待审批，办理临时住宿登记</a:t>
                </a:r>
                <a:endParaRPr/>
              </a:p>
            </p:txBody>
          </p:sp>
          <p:pic>
            <p:nvPicPr>
              <p:cNvPr id="24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确保证件齐全、有效，信息填写准确无误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遵守办理时限，及时办理临时住宿登记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临时住宿登记有效期届满前，及时办理续签手续</a:t>
                </a:r>
                <a:endParaRPr/>
              </a:p>
            </p:txBody>
          </p:sp>
          <p:pic>
            <p:nvPicPr>
              <p:cNvPr id="2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审批流程</a:t>
                </a:r>
                <a:endParaRPr/>
              </a:p>
            </p:txBody>
          </p:sp>
          <p:sp>
            <p:nvSpPr>
              <p:cNvPr id="25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公安机关受理申请后，对资料进行审核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审核通过后，办理临时住宿登记，发放登记证明</a:t>
                </a:r>
                <a:endParaRPr/>
              </a:p>
            </p:txBody>
          </p:sp>
          <p:sp>
            <p:nvSpPr>
              <p:cNvPr id="25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办理时限</a:t>
                </a:r>
                <a:endParaRPr/>
              </a:p>
            </p:txBody>
          </p:sp>
          <p:sp>
            <p:nvSpPr>
              <p:cNvPr id="25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一般情况下，自受理申请之日起3个工作日内完成审批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特殊情况，审批时间可适当延长，但最长不超过7个工作日</a:t>
                </a:r>
                <a:endParaRPr/>
              </a:p>
            </p:txBody>
          </p:sp>
          <p:sp>
            <p:nvSpPr>
              <p:cNvPr id="26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境外人员临时住宿登记审批及办理时限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境外人员临时住宿登记相关法律法规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境外人员临时住宿登记相关法律法规概述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法律依据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《中华人民共和国出境入境管理法》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《中华人民共和国治安管理处罚法》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《中华人民共和国旅馆业治安管理办法》等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法规内容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规定境外人员临时住宿登记的相关要求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明确违反登记规定的法律责任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保障境外人员在境内的合法权益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https://d.book118.com/778052064027006040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境外人员临时住宿登记培训课件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2024-09-18T10:33:40.167</cp:lastPrinted>
  <dcterms:created xsi:type="dcterms:W3CDTF">2024-09-18T02:33:40Z</dcterms:created>
  <dcterms:modified xsi:type="dcterms:W3CDTF">2024-09-18T02:33:42Z</dcterms:modified>
</cp:coreProperties>
</file>