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C74ACE-326D-4E05-BB71-F425CC15A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51BC2F-9381-41BE-92E6-257095012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5911BE-B75E-466A-967D-9E4D562DD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BD8F65-C20B-4B5E-A5C3-561FD9949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01C792-8FEF-4745-8DF1-A1EFDF22E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DC03BB-8820-4AB3-BB58-B2FEF6EF9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77EA60-15D0-45CA-A981-D33FDC6D3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9AF745-D2C0-4494-AE38-76B60426E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C83189-3274-4C9B-820A-E776D1BD1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C34C0-8EF5-4A6C-802E-4D728BEFD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78157F-481F-44D7-A6E7-CF6FB4F86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52101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情态动词与可能性和需求的表达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可能性表达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需求表达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情态动词在可能性表达中的应用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情态动词在需求表达中的应用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情态动词是一种用来表达说话人对动作或状态的情态（如可能性、必要性、意愿等）的动词。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情态动词可分为基本情态动词（如can, may, must等）和半情态动词（如need, dare等）。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情态动词的功能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情态动词可以表达说话人的意愿或愿望。例如，“I would like to go to the park.”（我想去公园。）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表达意愿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情态动词可以表达说话人对某一动作或状态发生的可能性的判断。例如，“He may be late.”（他可能会迟到。）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表达可能性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情态动词可以表达说话人对某一动作或状态的需求或要求。例如，“You must finish your homework.”（你必须完成作业。）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表达需求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否定形式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情态动词的否定形式通常在其后加not。例如，“He cannot swim.”（他不会游泳。）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疑问形式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情态动词的疑问形式通常将情态动词置于句首。例如，“Can you help me?”（你能帮我吗？）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基本形式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情态动词的基本形式包括原形和过去式。例如，can的原形是“can”，过去式是“could”。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情态动词的形式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可能性表达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肯定可能性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可以用“can”或“could”来表达肯定的可能性。例如：“He can swim.”（他会游泳。）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也可以用“may”或“might”来表达更加委婉或不确定的可能性。例如：“It might rain later.”（待会儿可能会下雨。）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可以用“cannot”或“can't”来表达否定的可能性。例如：“She cannot sing.”（她不会唱歌。）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也可以用“may not”或“might not”来表达更加委婉或不确定的否定可能性。例如：“He might not come today.”（他今天可能不会来。）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否定可能性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可以用“Can”或“Could”引导疑问句来询问可能性。例如：“Can you help me?”（你能帮我吗？）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也可以用“May”或“Might”引导更加委婉或不确定的疑问句。例如：“Might I borrow your pen?”（我可以借你的钢笔吗？）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疑问可能性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推测可能性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“They might be watching TV.”（他们可能在看电视。）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可以用“may”或“might”来表达更加不确定的推…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“He must be at home.”（他一定在家。）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可以用“must”来表达肯定的推测。例如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“She can't be here. She left an hour ago.”（她不可能在这里。她一个小时前就离开了。）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可以用“can't”来表达否定的推测。例如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需求表达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958" r="1495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对基本生活物资的需求，如食物、衣物和住房等。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对人身安全、财产安全以及环境安全的需求。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与他人建立联系、进行交流和互动的需求。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社交需求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客观需求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获得他人尊重、认可和重视的需求。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尊重需求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追求个人成长、实现自我价值的需求。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自我实现需求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对美的追求和欣赏，包括艺术、文学和音乐等方面。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审美需求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主观需求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基本需求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满足生存和生活基本条件的需求，具有最高优先级。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紧急需求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需要立即解决或满足的需求，如突发事件或紧急情况。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期望需求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对未来生活或工作的期望和追求，需要长期规划和努力。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需求强度与紧迫性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https://d.book118.com/778052101030006035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2024-09-13T21:59:59.637</cp:lastPrinted>
  <dcterms:created xsi:type="dcterms:W3CDTF">2024-09-13T13:59:59Z</dcterms:created>
  <dcterms:modified xsi:type="dcterms:W3CDTF">2024-09-13T14:00:01Z</dcterms:modified>
</cp:coreProperties>
</file>