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64B16-93DA-4F70-ACFB-1F47DB591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CD4FA-EC10-4F8A-AAA3-F3DAAD10F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57592-52BF-4AAE-B9C5-BD53AA260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D4ABF-C7F6-421B-82C3-01684233E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BF957-9AF1-4BCD-86EE-A7AEDE10D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BD91D-374B-49C0-A56C-C49469B72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DF853-AE4B-4665-9E11-1727D1354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93790-9A13-41C9-970A-47328BED4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1C610-ACF2-41A4-B630-AB75C7374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647A7-9D78-4812-B11F-77C331FD9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6DE85-1295-470A-A51B-7D69AF955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3077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回归分析及进阶分析多元回归与结构方程模型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结构方程模型（SEM）概述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结构方程模型在回归分析中应用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进阶分析方法在回归分析中应用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实例演示与案例分析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回归分析是一种统计学方法，用于研究因变量与自变量之间的关系，通过建立一个数学模型来描述这种关系，并用于预测和控制。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回归分析的作用包括：预测、解释、控制、优化等。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描述因变量与一个或多个自变量之间的线性关系，即回归方程是线性的。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线性回归模型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描述因变量与一个或多个自变量之间的非线性关系，即回归方程是非线性的。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非线性回归模型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线性回归模型与非线性回归模型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3" b="276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最小二乘法原理及应用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最小二乘法是一种数学优化技术，通过最小化误差的平方和来寻找数据的最佳函数匹配。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在回归分析中，最小二乘法用于估计回归模型的参数，使得模型能够最好地拟合数据。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根据回归模型的参数估计结果，解释自变量对因变量的影响程度和方向。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通过一系列统计指标（如R方值、F统计量、P值等）对回归模型的拟合优度和显著性进行评估，以判断模型的可靠性和有效性。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回归方程解释与评估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回归方程评估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回归方程解释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多元线性回归分析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确定自变量和因变量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根据研究目的和数据特点，选择合适的自变量和因变量。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构建回归方程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根据自变量和因变量的关系，构建多元线性回归方程。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利用最小二乘法等方法，对回归方程中的参数进行估计。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多元线性回归模型构建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通过计算自变量间的相关系数、方差膨胀因子等指标，判断是否存在多重共线性问题。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采用逐步回归、岭回归、主成分回归等方法，消除多重共线性的影响。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多重共线性问题诊断与处理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通过逐步引入或剔除自变量，使回归方程达到最优。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变量筛选标准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根据自变量的显著性、贡献度等指标，选择合适的变量筛选标准。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逐步回归步骤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按照设定的变量筛选标准，逐步进行自变量的引入或剔除，直到满足停止条件。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逐步回归方法筛选自变量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292" r="28292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模型检验与诊断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对优化后的模型进行检验和诊断，确保模型的稳定性和可靠性。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利用决定系数、调整决定系数、均方误差等指标，对多元线性回归模型进行评估。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模型优化方法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通过增加自变量、改变模型形式、采用加权最小二乘法等方法，对模型进行优化。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多元线性回归模型评估与优化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结构方程模型（SEM）概述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结构方程模型（SEM）是一种综合性的统计方法，它结合了因子分析和路径分析，用于研究变量之间的复杂关系。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SEM能够揭示潜在变量与观测变量之间的关系，以及潜在变量之间的因果关系，为社会科学、心理学、教育学等领域的研究提供有力支持。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结构方程模型定义及作用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描述观测变量与潜在变量之间的关系，通过验证性因子分析等方法检验测量模型的信度和效度。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描述潜在变量之间的因果关系，通过路径分析等方法检验结构模型的拟合度和解释力。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测量模型和结构模型共同构成了结构方程模型的整体框架，测量模型为结构模型提供了数据基础，结构模型则揭示了变量之间的内在关系。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测量模型与结构模型关系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路径分析与因果推断原理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通过图形和数学表达式描述变量之间的直接和间接关系，揭示变量之间的作用路径和效应大小。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基于因果关系的假设，通过统计方法检验变量之间的因果关系是否存在以及效应大小。在SEM中，因果推断通常基于路径系数、中介效应等统计量进行。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因果推断原理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https://d.book118.com/778053077064006035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2024-09-14T07:01:49.654</cp:lastPrinted>
  <dcterms:created xsi:type="dcterms:W3CDTF">2024-09-13T23:01:49Z</dcterms:created>
  <dcterms:modified xsi:type="dcterms:W3CDTF">2024-09-13T23:01:51Z</dcterms:modified>
</cp:coreProperties>
</file>