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CCAE9-8C3E-45FB-98E2-C9ED5ABD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C635F-1A13-491E-BE87-2326DF67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AB07F-AB97-4878-B159-E6BAA791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88781-A419-4B0B-805E-A5F5D115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31C99-D80D-4B57-A509-F0F22435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5FF3E-23D8-46A4-B74E-0A7A9447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570FDE-ECDA-40AD-BE37-2D3CBE92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C1F92-F062-4D30-BA60-F0135863E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90492-C501-49FF-BB12-8AF38D87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9245B-8BC8-4634-940D-CC6B1CB8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2B2EA-E56B-42DE-B09E-509D01192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405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采购人政府采购实务培训课件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政府采购概述与基本原则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采购方式选择与程序规范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合同管理与履约验收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质疑投诉处理及风险防范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采购人内部管理与监督机制建设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政府采购概述与基本原则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是指各级政府为了开展日常政务活动或为公众提供服务，在财政的监督下，以法定的方式、方法和程序，通过公开招标、公平竞争，由财政部门以直接向供应商付款的方式，从国内、外市场上为政府部门或所属团体购买货物、工程和劳务的行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政府采购的意义在于规范政府购买行为，提高财政资金使用效益，促进廉政建设，维护国家和社会公共利益。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政府采购法律体系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政府采购法律体系包括《政府采购法》、《招标投标法》、《合同法》等相关法律法规。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这些法律法规为政府采购提供了基本的法律框架和操作规范，保障了政府采购活动的合法性和公正性。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政府采购应当公开透明，保障公众的知情权和监督权。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政府采购应当公正，不偏袒任何一方当事人。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政府采购应当遵循公平竞争原则，保障所有潜在供应商平等参与竞争。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政府采购应当遵循诚实信用原则，保障采购活动的真实性和合法性。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375" b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采购人还应当积极履行社会责任，关注环保、节能等社会问题，推动绿色采购和可持续发展。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采购人是政府采购活动的主体之一，负责提出采购需求、编制采购预算、制定采购计划等。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采购人应当遵守相关法律法规和采购程序，保障采购活动的合法性和公正性。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了解采购人实际需求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通过与采购人充分沟通，明确采购目标、数量、质量、时间等要求。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收集市场信息，了解产品性能、价格、供应商情况等，为制定采购计划提供依据。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需求评估与审查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对采购需求进行评估和审查，确保需求的合理性、可行性和经济性。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采购需求分析与确定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根据采购需求，制定明确的采购目标，包括采购物品或服务的名称、规格、数量、质量等要求。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根据采购目标，编制详细的采购清单，包括物品或服务的名称、规格型号、数量、预算价格等。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编制采购清单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根据采购需求和实际情况，制定合理的采购时间表，明确各个阶段的完成时间和关键节点。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制定采购时间表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根据采购需求和实际情况，选择合适的采购方式，如公开招标、邀请招标、竞争性谈判等。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确定采购方式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预算编制方法及注意事项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根据采购清单和市场调研结果，采用合理的预算编制方法，如固定预算、弹性预算等。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确保预算的合理性、准确性和完整性；充分考虑市场波动和不可预见因素；与采购计划和实际需求相匹配。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选取具有代表性的政府采购案例，介绍案例的背景、采购过程、结果及经验教训。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针对案例中的关键问题和难点进行深入分析，探讨解决方案和改进措施。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组织学员进行案例讨论，分享经验和看法，提高学员分析问题和解决问题的能力。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采购方式选择与程序规范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确定中标结果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根据评标结果确定中标人，并发出中标通知书。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组织开标评标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按照招标文件规定的评标方法和标准，对投标文件进行评审和比较。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接收投标文件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在规定时间内接收投标人递交的投标文件。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编制招标文件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明确采购需求、投标人资格、评标方法、合同条款等。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发布招标公告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在指定媒体上发布招标信息，邀请不特定供应商参与投标。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公开招标流程及要求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邀请招标是指采购人向特定的供应商发出投标邀请书，邀请其参与投标的方式。与公开招标相比，邀请招标具有针对性强、效率高等特点。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适用于具有特殊性、只能从有限范围的供应商处采购、采用公开招标方式的费用占政府采购项目总价值的比例过大的情况。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邀请招标特点及适用条件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在谈判前制定明确的谈判目标，包括价格、质量、交货期等关键条款。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明确谈判目标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做好市场调查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掌握谈判技巧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保持冷静理性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了解市场行情和竞争对手情况，为谈判提供有力支持。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灵活运用各种谈判技巧，如给出合理解释、巧妙转移话题等，以争取更有利的地位。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在谈判过程中保持冷静和理性，不被情绪左右，始终坚持自己的底线和原则。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竞争性谈判技巧与策略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https://d.book118.com/778054054011006033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2024-09-10T20:13:53.189</cp:lastPrinted>
  <dcterms:created xsi:type="dcterms:W3CDTF">2024-09-10T12:13:53Z</dcterms:created>
  <dcterms:modified xsi:type="dcterms:W3CDTF">2024-09-10T12:13:55Z</dcterms:modified>
</cp:coreProperties>
</file>